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320" autoAdjust="0"/>
  </p:normalViewPr>
  <p:slideViewPr>
    <p:cSldViewPr snapToGrid="0">
      <p:cViewPr varScale="1">
        <p:scale>
          <a:sx n="81" d="100"/>
          <a:sy n="81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C61EC-E291-4E28-94C5-D196D50DF776}" type="datetimeFigureOut">
              <a:rPr lang="nl-NL" smtClean="0"/>
              <a:t>5-4-2015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81481-F768-4A08-97C5-07227B3FDB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207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379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82DBA3-B7D4-4322-8A38-D4E215003A3D}" type="slidenum">
              <a:rPr kumimoji="0" lang="en-US" sz="1200" smtClean="0">
                <a:solidFill>
                  <a:prstClr val="black"/>
                </a:solidFill>
              </a:rPr>
              <a:pPr/>
              <a:t>1</a:t>
            </a:fld>
            <a:endParaRPr kumimoji="0" lang="en-US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15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2C06E2-3BC8-404E-9DD0-CFA31DE73FDD}" type="slidenum">
              <a:rPr kumimoji="0" lang="en-US" sz="1200" smtClean="0">
                <a:solidFill>
                  <a:prstClr val="black"/>
                </a:solidFill>
              </a:rPr>
              <a:pPr/>
              <a:t>2</a:t>
            </a:fld>
            <a:endParaRPr kumimoji="0" lang="en-US" sz="1200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U </a:t>
            </a:r>
            <a:r>
              <a:rPr lang="en-US" dirty="0" err="1" smtClean="0"/>
              <a:t>kent</a:t>
            </a:r>
            <a:r>
              <a:rPr lang="en-US" dirty="0" smtClean="0"/>
              <a:t> de </a:t>
            </a:r>
            <a:r>
              <a:rPr lang="en-US" dirty="0" err="1" smtClean="0"/>
              <a:t>competities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waarbij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leerlingen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eieren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verpakken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van het </a:t>
            </a:r>
            <a:r>
              <a:rPr lang="en-US" baseline="0" dirty="0" err="1" smtClean="0"/>
              <a:t>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vallen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hopen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ei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breken</a:t>
            </a:r>
            <a:r>
              <a:rPr lang="en-US" baseline="0" dirty="0" smtClean="0"/>
              <a:t>. De </a:t>
            </a:r>
            <a:r>
              <a:rPr lang="en-US" baseline="0" dirty="0" err="1" smtClean="0"/>
              <a:t>verpakkingen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tamelijk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willekeurig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ontworpen</a:t>
            </a:r>
            <a:r>
              <a:rPr lang="en-US" baseline="0" dirty="0" smtClean="0"/>
              <a:t>, trial and error. </a:t>
            </a:r>
            <a:r>
              <a:rPr lang="en-US" baseline="0" dirty="0" err="1" smtClean="0"/>
              <a:t>Gebruik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slechts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enkele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simpele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principes</a:t>
            </a:r>
            <a:r>
              <a:rPr lang="en-US" baseline="0" dirty="0" smtClean="0"/>
              <a:t> ken </a:t>
            </a:r>
            <a:r>
              <a:rPr lang="en-US" baseline="0" dirty="0" err="1" smtClean="0"/>
              <a:t>groot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verschil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maken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095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8F58DFD-90E2-48A0-A435-F0FCD3E14F56}" type="slidenum">
              <a:rPr kumimoji="0" lang="en-US" sz="1200" smtClean="0">
                <a:solidFill>
                  <a:prstClr val="black"/>
                </a:solidFill>
              </a:rPr>
              <a:pPr/>
              <a:t>3</a:t>
            </a:fld>
            <a:endParaRPr kumimoji="0" lang="en-US" sz="1200" smtClean="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3144"/>
            <a:ext cx="5486727" cy="4116482"/>
          </a:xfrm>
          <a:noFill/>
        </p:spPr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principe</a:t>
            </a:r>
            <a:r>
              <a:rPr lang="en-US" dirty="0" smtClean="0"/>
              <a:t> is de </a:t>
            </a:r>
            <a:r>
              <a:rPr lang="en-US" dirty="0" err="1" smtClean="0"/>
              <a:t>remkracht</a:t>
            </a:r>
            <a:r>
              <a:rPr lang="en-US" dirty="0" smtClean="0"/>
              <a:t> op het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spreiden</a:t>
            </a:r>
            <a:r>
              <a:rPr lang="en-US" dirty="0" smtClean="0"/>
              <a:t> over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groot</a:t>
            </a:r>
            <a:r>
              <a:rPr lang="en-US" dirty="0" smtClean="0"/>
              <a:t> </a:t>
            </a:r>
            <a:r>
              <a:rPr lang="en-US" dirty="0" err="1" smtClean="0"/>
              <a:t>oppervlak</a:t>
            </a:r>
            <a:r>
              <a:rPr lang="en-US" dirty="0" smtClean="0"/>
              <a:t> van het </a:t>
            </a:r>
            <a:r>
              <a:rPr lang="en-US" dirty="0" err="1" smtClean="0"/>
              <a:t>ei.door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verpakking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die op de </a:t>
            </a:r>
            <a:r>
              <a:rPr lang="en-US" dirty="0" err="1" smtClean="0"/>
              <a:t>foto</a:t>
            </a:r>
            <a:r>
              <a:rPr lang="en-US" dirty="0" smtClean="0"/>
              <a:t>. 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gebeurt</a:t>
            </a:r>
            <a:r>
              <a:rPr lang="en-US" dirty="0" smtClean="0"/>
              <a:t> </a:t>
            </a:r>
            <a:r>
              <a:rPr lang="en-US" dirty="0" err="1" smtClean="0"/>
              <a:t>bv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we het </a:t>
            </a:r>
            <a:r>
              <a:rPr lang="en-US" dirty="0" err="1" smtClean="0"/>
              <a:t>ei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handdoek</a:t>
            </a:r>
            <a:r>
              <a:rPr lang="en-US" dirty="0" smtClean="0"/>
              <a:t> of </a:t>
            </a:r>
            <a:r>
              <a:rPr lang="en-US" dirty="0" err="1" smtClean="0"/>
              <a:t>laken</a:t>
            </a:r>
            <a:r>
              <a:rPr lang="en-US" dirty="0" smtClean="0"/>
              <a:t> </a:t>
            </a:r>
            <a:r>
              <a:rPr lang="en-US" dirty="0" err="1" smtClean="0"/>
              <a:t>gooien</a:t>
            </a:r>
            <a:r>
              <a:rPr lang="en-US" dirty="0" smtClean="0"/>
              <a:t>. </a:t>
            </a: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groot</a:t>
            </a:r>
            <a:r>
              <a:rPr lang="en-US" dirty="0" smtClean="0"/>
              <a:t> contact </a:t>
            </a:r>
            <a:r>
              <a:rPr lang="en-US" dirty="0" err="1" smtClean="0"/>
              <a:t>oppervlak</a:t>
            </a:r>
            <a:r>
              <a:rPr lang="en-US" dirty="0" smtClean="0"/>
              <a:t> </a:t>
            </a:r>
            <a:r>
              <a:rPr lang="en-US" dirty="0" err="1" smtClean="0"/>
              <a:t>waardoor</a:t>
            </a:r>
            <a:r>
              <a:rPr lang="en-US" dirty="0" smtClean="0"/>
              <a:t> </a:t>
            </a:r>
            <a:r>
              <a:rPr lang="en-US" dirty="0" err="1" smtClean="0"/>
              <a:t>remkracht</a:t>
            </a:r>
            <a:r>
              <a:rPr lang="en-US" dirty="0" smtClean="0"/>
              <a:t> </a:t>
            </a:r>
            <a:r>
              <a:rPr lang="en-US" dirty="0" err="1" smtClean="0"/>
              <a:t>gespreid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Het </a:t>
            </a:r>
            <a:r>
              <a:rPr lang="en-US" baseline="0" dirty="0" err="1" smtClean="0"/>
              <a:t>tweede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principe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verlenging</a:t>
            </a:r>
            <a:r>
              <a:rPr lang="en-US" baseline="0" dirty="0" smtClean="0"/>
              <a:t> van de </a:t>
            </a:r>
            <a:r>
              <a:rPr lang="en-US" baseline="0" dirty="0" err="1" smtClean="0"/>
              <a:t>remafstand</a:t>
            </a:r>
            <a:r>
              <a:rPr lang="en-US" baseline="0" dirty="0" smtClean="0"/>
              <a:t> (of equivalent </a:t>
            </a:r>
            <a:r>
              <a:rPr lang="en-US" baseline="0" dirty="0" err="1" smtClean="0"/>
              <a:t>verlenging</a:t>
            </a:r>
            <a:r>
              <a:rPr lang="en-US" baseline="0" dirty="0" smtClean="0"/>
              <a:t> van de </a:t>
            </a:r>
            <a:r>
              <a:rPr lang="en-US" baseline="0" dirty="0" err="1" smtClean="0"/>
              <a:t>remtijd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remafstand</a:t>
            </a:r>
            <a:r>
              <a:rPr lang="en-US" baseline="0" dirty="0" smtClean="0"/>
              <a:t> 10x </a:t>
            </a:r>
            <a:r>
              <a:rPr lang="en-US" baseline="0" dirty="0" err="1" smtClean="0"/>
              <a:t>zo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groot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kracht</a:t>
            </a:r>
            <a:r>
              <a:rPr lang="en-US" baseline="0" dirty="0" smtClean="0"/>
              <a:t> 10x </a:t>
            </a:r>
            <a:r>
              <a:rPr lang="en-US" baseline="0" dirty="0" err="1" smtClean="0"/>
              <a:t>zo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klein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zie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formules</a:t>
            </a:r>
            <a:r>
              <a:rPr lang="en-US" baseline="0" dirty="0" smtClean="0"/>
              <a:t>. We </a:t>
            </a:r>
            <a:r>
              <a:rPr lang="en-US" baseline="0" dirty="0" err="1" smtClean="0"/>
              <a:t>krijgen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hetzelfde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resultaat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we </a:t>
            </a:r>
            <a:r>
              <a:rPr lang="en-US" baseline="0" dirty="0" err="1" smtClean="0"/>
              <a:t>remtijd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ipv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remafstand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gebruiken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5724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E03994-9077-4B76-8F82-92006655E7D1}" type="slidenum">
              <a:rPr kumimoji="0" lang="en-US" sz="1200" smtClean="0">
                <a:solidFill>
                  <a:prstClr val="black"/>
                </a:solidFill>
              </a:rPr>
              <a:pPr/>
              <a:t>4</a:t>
            </a:fld>
            <a:endParaRPr kumimoji="0" lang="en-US" sz="1200" smtClean="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Met </a:t>
            </a:r>
            <a:r>
              <a:rPr lang="en-US" dirty="0" err="1" smtClean="0"/>
              <a:t>deze</a:t>
            </a:r>
            <a:r>
              <a:rPr lang="en-US" dirty="0" smtClean="0"/>
              <a:t> simple </a:t>
            </a:r>
            <a:r>
              <a:rPr lang="en-US" dirty="0" err="1" smtClean="0"/>
              <a:t>principes</a:t>
            </a:r>
            <a:r>
              <a:rPr lang="en-US" dirty="0" smtClean="0"/>
              <a:t> of </a:t>
            </a:r>
            <a:r>
              <a:rPr lang="en-US" dirty="0" err="1" smtClean="0"/>
              <a:t>begrippen</a:t>
            </a:r>
            <a:r>
              <a:rPr lang="en-US" dirty="0" smtClean="0"/>
              <a:t> kun je </a:t>
            </a:r>
            <a:r>
              <a:rPr lang="en-US" dirty="0" err="1" smtClean="0"/>
              <a:t>ineens</a:t>
            </a:r>
            <a:r>
              <a:rPr lang="en-US" dirty="0" smtClean="0"/>
              <a:t> heel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begrijpen</a:t>
            </a:r>
            <a:r>
              <a:rPr lang="en-US" dirty="0" smtClean="0"/>
              <a:t>. De </a:t>
            </a:r>
            <a:r>
              <a:rPr lang="en-US" dirty="0" err="1" smtClean="0"/>
              <a:t>veiligheidsgordel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auto </a:t>
            </a:r>
            <a:r>
              <a:rPr lang="en-US" baseline="0" dirty="0" err="1" smtClean="0"/>
              <a:t>spreidt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remkracht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beweegt</a:t>
            </a:r>
            <a:r>
              <a:rPr lang="en-US" baseline="0" dirty="0" smtClean="0"/>
              <a:t> nog even </a:t>
            </a:r>
            <a:r>
              <a:rPr lang="en-US" baseline="0" dirty="0" err="1" smtClean="0"/>
              <a:t>mee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verlengt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remweg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. De </a:t>
            </a:r>
            <a:r>
              <a:rPr lang="en-US" baseline="0" dirty="0" err="1" smtClean="0"/>
              <a:t>kreukelzone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auto </a:t>
            </a:r>
            <a:r>
              <a:rPr lang="en-US" baseline="0" dirty="0" err="1" smtClean="0"/>
              <a:t>verlengt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remweg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helm </a:t>
            </a:r>
            <a:r>
              <a:rPr lang="en-US" baseline="0" dirty="0" err="1" smtClean="0"/>
              <a:t>spreidt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krachten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verlengt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remweg</a:t>
            </a:r>
            <a:r>
              <a:rPr lang="en-US" baseline="0" dirty="0" smtClean="0"/>
              <a:t> door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zachte</a:t>
            </a:r>
            <a:r>
              <a:rPr lang="en-US" baseline="0" dirty="0" smtClean="0"/>
              <a:t> veering die nog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meegeeft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basketball </a:t>
            </a:r>
            <a:r>
              <a:rPr lang="en-US" baseline="0" dirty="0" err="1" smtClean="0"/>
              <a:t>stoppen</a:t>
            </a:r>
            <a:r>
              <a:rPr lang="en-US" baseline="0" dirty="0" smtClean="0"/>
              <a:t> we door </a:t>
            </a:r>
            <a:r>
              <a:rPr lang="en-US" baseline="0" dirty="0" err="1" smtClean="0"/>
              <a:t>onze</a:t>
            </a:r>
            <a:r>
              <a:rPr lang="en-US" baseline="0" dirty="0" smtClean="0"/>
              <a:t> hand nog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achteruit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bewegen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bij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vangen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verlenging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remweg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voetbal</a:t>
            </a:r>
            <a:r>
              <a:rPr lang="en-US" baseline="0" dirty="0" smtClean="0"/>
              <a:t> stop je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controleer</a:t>
            </a:r>
            <a:r>
              <a:rPr lang="en-US" baseline="0" dirty="0" smtClean="0"/>
              <a:t> je door je been </a:t>
            </a:r>
            <a:r>
              <a:rPr lang="en-US" baseline="0" dirty="0" err="1" smtClean="0"/>
              <a:t>iets</a:t>
            </a:r>
            <a:r>
              <a:rPr lang="en-US" baseline="0" dirty="0" smtClean="0"/>
              <a:t> van de </a:t>
            </a:r>
            <a:r>
              <a:rPr lang="en-US" baseline="0" dirty="0" err="1" smtClean="0"/>
              <a:t>grond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bewegen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verlenging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remweg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Bokshandschoenen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spreiden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kracht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daardoor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remweg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verlengd</a:t>
            </a:r>
            <a:r>
              <a:rPr lang="en-US" baseline="0" dirty="0" smtClean="0"/>
              <a:t>. Het </a:t>
            </a:r>
            <a:r>
              <a:rPr lang="en-US" baseline="0" dirty="0" err="1" smtClean="0"/>
              <a:t>ontvangende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hoofd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beweegt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achteruit</a:t>
            </a:r>
            <a:r>
              <a:rPr lang="en-US" baseline="0" dirty="0" smtClean="0"/>
              <a:t> om de </a:t>
            </a:r>
            <a:r>
              <a:rPr lang="en-US" baseline="0" dirty="0" err="1" smtClean="0"/>
              <a:t>kracht</a:t>
            </a:r>
            <a:r>
              <a:rPr lang="en-US" baseline="0" dirty="0" smtClean="0"/>
              <a:t> van de </a:t>
            </a:r>
            <a:r>
              <a:rPr lang="en-US" baseline="0" dirty="0" err="1" smtClean="0"/>
              <a:t>stoot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zwakken</a:t>
            </a:r>
            <a:r>
              <a:rPr lang="en-US" baseline="0" dirty="0" smtClean="0"/>
              <a:t>. Maar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nu de </a:t>
            </a:r>
            <a:r>
              <a:rPr lang="en-US" baseline="0" dirty="0" err="1" smtClean="0"/>
              <a:t>tegenstander</a:t>
            </a:r>
            <a:r>
              <a:rPr lang="en-US" baseline="0" dirty="0" smtClean="0"/>
              <a:t> net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wham </a:t>
            </a:r>
            <a:r>
              <a:rPr lang="en-US" baseline="0" dirty="0" err="1" smtClean="0"/>
              <a:t>geeft</a:t>
            </a:r>
            <a:r>
              <a:rPr lang="en-US" baseline="0" dirty="0" smtClean="0"/>
              <a:t> op het moment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hoofd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terug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is het </a:t>
            </a:r>
            <a:r>
              <a:rPr lang="en-US" baseline="0" dirty="0" err="1" smtClean="0"/>
              <a:t>raak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38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2666-2566-4CA9-BECD-7710A874D549}" type="datetimeFigureOut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5-4-2015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F16-4099-4956-8874-DD1356CF0568}" type="slidenum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2666-2566-4CA9-BECD-7710A874D549}" type="datetimeFigureOut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5-4-2015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F16-4099-4956-8874-DD1356CF0568}" type="slidenum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9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2666-2566-4CA9-BECD-7710A874D549}" type="datetimeFigureOut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5-4-2015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F16-4099-4956-8874-DD1356CF0568}" type="slidenum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9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2666-2566-4CA9-BECD-7710A874D549}" type="datetimeFigureOut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5-4-2015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F16-4099-4956-8874-DD1356CF0568}" type="slidenum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5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2666-2566-4CA9-BECD-7710A874D549}" type="datetimeFigureOut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5-4-2015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F16-4099-4956-8874-DD1356CF0568}" type="slidenum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8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2666-2566-4CA9-BECD-7710A874D549}" type="datetimeFigureOut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5-4-2015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F16-4099-4956-8874-DD1356CF0568}" type="slidenum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3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2666-2566-4CA9-BECD-7710A874D549}" type="datetimeFigureOut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5-4-2015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F16-4099-4956-8874-DD1356CF0568}" type="slidenum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6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2666-2566-4CA9-BECD-7710A874D549}" type="datetimeFigureOut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5-4-2015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F16-4099-4956-8874-DD1356CF0568}" type="slidenum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2666-2566-4CA9-BECD-7710A874D549}" type="datetimeFigureOut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5-4-2015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F16-4099-4956-8874-DD1356CF0568}" type="slidenum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48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2666-2566-4CA9-BECD-7710A874D549}" type="datetimeFigureOut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5-4-2015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F16-4099-4956-8874-DD1356CF0568}" type="slidenum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1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2666-2566-4CA9-BECD-7710A874D549}" type="datetimeFigureOut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5-4-2015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F16-4099-4956-8874-DD1356CF0568}" type="slidenum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44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92666-2566-4CA9-BECD-7710A874D549}" type="datetimeFigureOut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5-4-2015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3F16-4099-4956-8874-DD1356CF0568}" type="slidenum">
              <a:rPr lang="nl-NL" smtClean="0">
                <a:solidFill>
                  <a:prstClr val="white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888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812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Eieren</a:t>
            </a:r>
            <a:r>
              <a:rPr lang="en-US" dirty="0" smtClean="0"/>
              <a:t> </a:t>
            </a:r>
            <a:r>
              <a:rPr lang="en-US" dirty="0" err="1" smtClean="0"/>
              <a:t>gooien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 </a:t>
            </a:r>
            <a:r>
              <a:rPr lang="en-US" dirty="0" err="1" smtClean="0"/>
              <a:t>kracht</a:t>
            </a:r>
            <a:r>
              <a:rPr lang="en-US" dirty="0" smtClean="0"/>
              <a:t> van </a:t>
            </a:r>
            <a:r>
              <a:rPr lang="en-US" dirty="0" err="1" smtClean="0"/>
              <a:t>denken</a:t>
            </a:r>
            <a:r>
              <a:rPr lang="en-US" dirty="0" smtClean="0"/>
              <a:t> met </a:t>
            </a:r>
            <a:r>
              <a:rPr lang="en-US" dirty="0" err="1" smtClean="0"/>
              <a:t>begrippen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286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</p:spPr>
        <p:txBody>
          <a:bodyPr>
            <a:normAutofit/>
          </a:bodyPr>
          <a:lstStyle/>
          <a:p>
            <a:r>
              <a:rPr lang="en-US" sz="4000" dirty="0"/>
              <a:t> </a:t>
            </a:r>
            <a:r>
              <a:rPr lang="en-US" sz="4000" dirty="0" err="1"/>
              <a:t>Breken</a:t>
            </a:r>
            <a:r>
              <a:rPr lang="en-US" sz="4000" dirty="0"/>
              <a:t> van </a:t>
            </a:r>
            <a:r>
              <a:rPr lang="en-US" sz="4000" dirty="0" err="1"/>
              <a:t>eieren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andere</a:t>
            </a:r>
            <a:r>
              <a:rPr lang="en-US" sz="4000" dirty="0"/>
              <a:t> </a:t>
            </a:r>
            <a:r>
              <a:rPr lang="en-US" sz="4000" dirty="0" err="1"/>
              <a:t>voorwerpen</a:t>
            </a:r>
            <a:endParaRPr 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4638" y="2201863"/>
            <a:ext cx="4572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Hoe </a:t>
            </a:r>
            <a:r>
              <a:rPr lang="en-US" sz="4400" dirty="0" err="1"/>
              <a:t>kunnen</a:t>
            </a:r>
            <a:r>
              <a:rPr lang="en-US" sz="4400" dirty="0"/>
              <a:t> we </a:t>
            </a:r>
            <a:r>
              <a:rPr lang="en-US" sz="4400" dirty="0" err="1"/>
              <a:t>breken</a:t>
            </a:r>
            <a:r>
              <a:rPr lang="en-US" sz="4400" dirty="0"/>
              <a:t> </a:t>
            </a:r>
            <a:r>
              <a:rPr lang="en-US" sz="4400" dirty="0" err="1"/>
              <a:t>voorkomen</a:t>
            </a:r>
            <a:r>
              <a:rPr lang="en-US" sz="4400" dirty="0"/>
              <a:t>?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FF00"/>
                </a:solidFill>
              </a:rPr>
              <a:t>Trial and error of </a:t>
            </a:r>
            <a:r>
              <a:rPr lang="en-US" sz="4400" dirty="0" err="1">
                <a:solidFill>
                  <a:srgbClr val="FFFF00"/>
                </a:solidFill>
              </a:rPr>
              <a:t>basisbegrippen</a:t>
            </a:r>
            <a:r>
              <a:rPr lang="en-US" sz="4400" dirty="0">
                <a:solidFill>
                  <a:srgbClr val="FFFF00"/>
                </a:solidFill>
              </a:rPr>
              <a:t>?</a:t>
            </a:r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9220" name="Picture 4" descr="Figuur1x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09801"/>
            <a:ext cx="4800600" cy="453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5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95400"/>
          </a:xfrm>
        </p:spPr>
        <p:txBody>
          <a:bodyPr/>
          <a:lstStyle/>
          <a:p>
            <a:r>
              <a:rPr lang="en-US" sz="4000" dirty="0"/>
              <a:t>De </a:t>
            </a:r>
            <a:r>
              <a:rPr lang="en-US" sz="4000" dirty="0" err="1"/>
              <a:t>kracht</a:t>
            </a:r>
            <a:r>
              <a:rPr lang="en-US" sz="4000" dirty="0"/>
              <a:t> van </a:t>
            </a:r>
            <a:r>
              <a:rPr lang="en-US" sz="4000" dirty="0" err="1"/>
              <a:t>begrippen</a:t>
            </a:r>
            <a:r>
              <a:rPr lang="en-US" sz="4000" dirty="0"/>
              <a:t>: </a:t>
            </a:r>
            <a:r>
              <a:rPr lang="en-US" sz="4000" dirty="0" err="1"/>
              <a:t>vallend</a:t>
            </a:r>
            <a:r>
              <a:rPr lang="en-US" sz="4000" dirty="0"/>
              <a:t> </a:t>
            </a:r>
            <a:r>
              <a:rPr lang="en-US" sz="4000" dirty="0" err="1"/>
              <a:t>ei</a:t>
            </a:r>
            <a:endParaRPr lang="en-US" sz="4000" dirty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528" y="994569"/>
            <a:ext cx="4969235" cy="5562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3600" dirty="0" err="1"/>
              <a:t>Begrippen</a:t>
            </a:r>
            <a:endParaRPr lang="en-US" sz="36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 err="1">
                <a:solidFill>
                  <a:srgbClr val="FFFF00"/>
                </a:solidFill>
              </a:rPr>
              <a:t>Spreiden</a:t>
            </a:r>
            <a:r>
              <a:rPr lang="en-US" dirty="0">
                <a:solidFill>
                  <a:srgbClr val="FFFF00"/>
                </a:solidFill>
              </a:rPr>
              <a:t> van </a:t>
            </a:r>
            <a:r>
              <a:rPr lang="en-US" dirty="0" err="1" smtClean="0">
                <a:solidFill>
                  <a:srgbClr val="FFFF00"/>
                </a:solidFill>
              </a:rPr>
              <a:t>remkracht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400" dirty="0" smtClean="0">
              <a:solidFill>
                <a:srgbClr val="FFFF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Verlengen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van </a:t>
            </a:r>
            <a:r>
              <a:rPr lang="en-US" dirty="0" err="1" smtClean="0">
                <a:solidFill>
                  <a:srgbClr val="FFFF00"/>
                </a:solidFill>
              </a:rPr>
              <a:t>remafstand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s</a:t>
            </a:r>
            <a:endParaRPr lang="en-US" i="1" dirty="0">
              <a:solidFill>
                <a:srgbClr val="FFFF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3600" dirty="0" smtClean="0"/>
              <a:t>(½ </a:t>
            </a:r>
            <a:r>
              <a:rPr lang="en-US" sz="3600" i="1" dirty="0"/>
              <a:t>mv</a:t>
            </a:r>
            <a:r>
              <a:rPr lang="en-US" sz="3600" baseline="30000" dirty="0"/>
              <a:t>2</a:t>
            </a:r>
            <a:r>
              <a:rPr lang="en-US" sz="3600" dirty="0"/>
              <a:t>) = </a:t>
            </a:r>
            <a:r>
              <a:rPr lang="en-US" sz="3600" i="1" dirty="0"/>
              <a:t>F</a:t>
            </a:r>
            <a:r>
              <a:rPr lang="en-US" sz="3600" dirty="0"/>
              <a:t>. </a:t>
            </a:r>
            <a:r>
              <a:rPr lang="en-US" sz="3600" i="1" dirty="0" smtClean="0"/>
              <a:t>s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600" dirty="0" smtClean="0">
              <a:solidFill>
                <a:srgbClr val="FFFF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Verlengen</a:t>
            </a:r>
            <a:r>
              <a:rPr lang="en-US" dirty="0" smtClean="0">
                <a:solidFill>
                  <a:srgbClr val="FFFF00"/>
                </a:solidFill>
              </a:rPr>
              <a:t> van </a:t>
            </a:r>
            <a:r>
              <a:rPr lang="en-US" dirty="0" err="1" smtClean="0">
                <a:solidFill>
                  <a:srgbClr val="FFFF00"/>
                </a:solidFill>
              </a:rPr>
              <a:t>remtijd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t</a:t>
            </a:r>
          </a:p>
          <a:p>
            <a:pPr marL="0" lvl="1" indent="0">
              <a:lnSpc>
                <a:spcPct val="90000"/>
              </a:lnSpc>
              <a:buNone/>
              <a:defRPr/>
            </a:pPr>
            <a:r>
              <a:rPr lang="en-US" sz="3200" dirty="0">
                <a:sym typeface="Symbol" pitchFamily="18" charset="2"/>
              </a:rPr>
              <a:t> (</a:t>
            </a:r>
            <a:r>
              <a:rPr lang="en-US" sz="3200" i="1" dirty="0">
                <a:sym typeface="Symbol" pitchFamily="18" charset="2"/>
              </a:rPr>
              <a:t>mv</a:t>
            </a:r>
            <a:r>
              <a:rPr lang="en-US" sz="3200" dirty="0">
                <a:sym typeface="Symbol" pitchFamily="18" charset="2"/>
              </a:rPr>
              <a:t>) = </a:t>
            </a:r>
            <a:r>
              <a:rPr lang="en-US" sz="3200" i="1" dirty="0">
                <a:sym typeface="Symbol" pitchFamily="18" charset="2"/>
              </a:rPr>
              <a:t>F</a:t>
            </a:r>
            <a:r>
              <a:rPr lang="en-US" sz="3200" dirty="0">
                <a:sym typeface="Symbol" pitchFamily="18" charset="2"/>
              </a:rPr>
              <a:t>. </a:t>
            </a:r>
            <a:r>
              <a:rPr lang="en-US" sz="3200" i="1" dirty="0">
                <a:sym typeface="Symbol" pitchFamily="18" charset="2"/>
              </a:rPr>
              <a:t>t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en-US" sz="3600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600" dirty="0">
              <a:solidFill>
                <a:srgbClr val="FFFF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600" dirty="0"/>
          </a:p>
        </p:txBody>
      </p:sp>
      <p:pic>
        <p:nvPicPr>
          <p:cNvPr id="10244" name="Picture 4" descr="Figuur1x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4" y="1676400"/>
            <a:ext cx="4440237" cy="4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05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3505200" cy="1431925"/>
          </a:xfrm>
        </p:spPr>
        <p:txBody>
          <a:bodyPr/>
          <a:lstStyle/>
          <a:p>
            <a:r>
              <a:rPr lang="en-US" dirty="0" err="1" smtClean="0"/>
              <a:t>Generaliseer</a:t>
            </a:r>
            <a:r>
              <a:rPr lang="en-US" dirty="0" smtClean="0"/>
              <a:t>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3886200" cy="4114800"/>
          </a:xfrm>
        </p:spPr>
        <p:txBody>
          <a:bodyPr/>
          <a:lstStyle/>
          <a:p>
            <a:r>
              <a:rPr lang="en-US" dirty="0" err="1" smtClean="0"/>
              <a:t>Veiligheidsgordel</a:t>
            </a:r>
            <a:endParaRPr lang="en-US" dirty="0" smtClean="0"/>
          </a:p>
          <a:p>
            <a:r>
              <a:rPr lang="en-US" dirty="0" err="1" smtClean="0"/>
              <a:t>Kreukelzone</a:t>
            </a:r>
            <a:endParaRPr lang="en-US" dirty="0" smtClean="0"/>
          </a:p>
          <a:p>
            <a:r>
              <a:rPr lang="en-US" dirty="0" smtClean="0"/>
              <a:t>Helm</a:t>
            </a:r>
          </a:p>
          <a:p>
            <a:r>
              <a:rPr lang="en-US" dirty="0" err="1" smtClean="0"/>
              <a:t>Basketbal</a:t>
            </a:r>
            <a:endParaRPr lang="en-US" dirty="0" smtClean="0"/>
          </a:p>
          <a:p>
            <a:r>
              <a:rPr lang="en-US" dirty="0" err="1" smtClean="0"/>
              <a:t>Voetbal</a:t>
            </a:r>
            <a:endParaRPr lang="en-US" dirty="0" smtClean="0"/>
          </a:p>
          <a:p>
            <a:r>
              <a:rPr lang="en-US" dirty="0" err="1" smtClean="0"/>
              <a:t>Boksen</a:t>
            </a:r>
            <a:endParaRPr lang="en-US" dirty="0" smtClean="0"/>
          </a:p>
        </p:txBody>
      </p:sp>
      <p:pic>
        <p:nvPicPr>
          <p:cNvPr id="11268" name="Picture 4" descr="figuu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6" y="3886201"/>
            <a:ext cx="5267325" cy="27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hewitt_m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6" y="0"/>
            <a:ext cx="5267325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73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Kortom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Veel verschillende verschijnselen kunnen met slechts enkele begrippen worden begrepen.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Natuurkundekennis </a:t>
            </a:r>
            <a:r>
              <a:rPr lang="nl-NL" smtClean="0"/>
              <a:t>is krachtig!!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52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388</Words>
  <Application>Microsoft Office PowerPoint</Application>
  <PresentationFormat>Breedbeeld</PresentationFormat>
  <Paragraphs>33</Paragraphs>
  <Slides>5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1_Office Theme</vt:lpstr>
      <vt:lpstr>Eieren gooien  De kracht van denken met begrippen</vt:lpstr>
      <vt:lpstr> Breken van eieren en andere voorwerpen</vt:lpstr>
      <vt:lpstr>De kracht van begrippen: vallend ei</vt:lpstr>
      <vt:lpstr>Generaliseer:</vt:lpstr>
      <vt:lpstr>Kortom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Eieren gooien  De kracht van denken met begrippen</dc:title>
  <dc:creator>Reviewer</dc:creator>
  <cp:lastModifiedBy>H. Kramers-Pals</cp:lastModifiedBy>
  <cp:revision>6</cp:revision>
  <dcterms:created xsi:type="dcterms:W3CDTF">2015-04-04T15:59:38Z</dcterms:created>
  <dcterms:modified xsi:type="dcterms:W3CDTF">2015-04-05T11:19:21Z</dcterms:modified>
</cp:coreProperties>
</file>