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81EC-AC03-4D46-BEB0-EFE99EBA54B6}" type="datetimeFigureOut">
              <a:rPr lang="nl-NL" smtClean="0"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DD64-F641-4DEE-AA78-F596104380D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01.i.aliimg.com/wsphoto/v1/1942924617_5/groenten-en-fruit-zaden-grote-pompoenpitten-meloen-zaden-diy-countyard-bonsai-planten-zaden-voor-huis-tu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675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1720" y="2204864"/>
            <a:ext cx="5256584" cy="3314799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 Rounded MT Bold" pitchFamily="34" charset="0"/>
              </a:rPr>
              <a:t>Basisstof 5: </a:t>
            </a:r>
            <a:br>
              <a:rPr lang="nl-NL" dirty="0" smtClean="0">
                <a:latin typeface="Arial Rounded MT Bold" pitchFamily="34" charset="0"/>
              </a:rPr>
            </a:br>
            <a:r>
              <a:rPr lang="nl-NL" dirty="0" smtClean="0">
                <a:latin typeface="Arial Rounded MT Bold" pitchFamily="34" charset="0"/>
              </a:rPr>
              <a:t>Eetbare wortels, stengels en bladeren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2840360" cy="1343000"/>
          </a:xfrm>
        </p:spPr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Thema 2: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Planten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11266" name="AutoShape 2" descr="Afbeeldingsresultaat voor groenten fruit za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soms ook </a:t>
            </a:r>
            <a:r>
              <a:rPr lang="nl-NL" sz="3600" b="1" u="sng" dirty="0" smtClean="0">
                <a:solidFill>
                  <a:schemeClr val="tx1"/>
                </a:solidFill>
              </a:rPr>
              <a:t>bloemen of bloemknoppen</a:t>
            </a:r>
            <a:r>
              <a:rPr lang="nl-NL" dirty="0" smtClean="0">
                <a:solidFill>
                  <a:schemeClr val="tx1"/>
                </a:solidFill>
              </a:rPr>
              <a:t> van </a:t>
            </a:r>
            <a:r>
              <a:rPr lang="nl-NL" dirty="0">
                <a:solidFill>
                  <a:schemeClr val="tx1"/>
                </a:solidFill>
              </a:rPr>
              <a:t>p</a:t>
            </a:r>
            <a:r>
              <a:rPr lang="nl-NL" dirty="0" smtClean="0">
                <a:solidFill>
                  <a:schemeClr val="tx1"/>
                </a:solidFill>
              </a:rPr>
              <a:t>lanten: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pic>
        <p:nvPicPr>
          <p:cNvPr id="22530" name="Picture 2" descr="https://encrypted-tbn1.gstatic.com/images?q=tbn:ANd9GcQXZ8lXii2HzTnob9Lcn5wOVimydaBkwRwDmCBuYG609W4siT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399"/>
            <a:ext cx="2143125" cy="2133601"/>
          </a:xfrm>
          <a:prstGeom prst="rect">
            <a:avLst/>
          </a:prstGeom>
          <a:noFill/>
        </p:spPr>
      </p:pic>
      <p:pic>
        <p:nvPicPr>
          <p:cNvPr id="22532" name="Picture 4" descr="http://www.moestuintips.nl/img/bloemk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653136"/>
            <a:ext cx="2381250" cy="2028826"/>
          </a:xfrm>
          <a:prstGeom prst="rect">
            <a:avLst/>
          </a:prstGeom>
          <a:noFill/>
        </p:spPr>
      </p:pic>
      <p:pic>
        <p:nvPicPr>
          <p:cNvPr id="22534" name="Picture 6" descr="http://healthyhomegardening.com/images/lorincook/pac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672147"/>
            <a:ext cx="2890292" cy="1919154"/>
          </a:xfrm>
          <a:prstGeom prst="rect">
            <a:avLst/>
          </a:prstGeom>
          <a:noFill/>
        </p:spPr>
      </p:pic>
      <p:pic>
        <p:nvPicPr>
          <p:cNvPr id="22536" name="Picture 8" descr="Afbeeldingsresultaat voor kappertjespl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00808"/>
            <a:ext cx="1743075" cy="2619375"/>
          </a:xfrm>
          <a:prstGeom prst="rect">
            <a:avLst/>
          </a:prstGeom>
          <a:noFill/>
        </p:spPr>
      </p:pic>
      <p:sp>
        <p:nvSpPr>
          <p:cNvPr id="22538" name="AutoShape 10" descr="Afbeeldingsresultaat voor courgetteblo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540" name="AutoShape 12" descr="Afbeeldingsresultaat voor courgetteblo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42" name="Picture 14" descr="http://www.naturespride.nl/uploads/tx_npdata/Courgette-Flower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780928"/>
            <a:ext cx="2873896" cy="1609383"/>
          </a:xfrm>
          <a:prstGeom prst="rect">
            <a:avLst/>
          </a:prstGeom>
          <a:noFill/>
        </p:spPr>
      </p:pic>
      <p:pic>
        <p:nvPicPr>
          <p:cNvPr id="22544" name="Picture 16" descr="http://www.tuinen.nl/images/upload/9255-eetbare_bloem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708920"/>
            <a:ext cx="2530252" cy="1690208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539552" y="2636912"/>
            <a:ext cx="1800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Courgette bloem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6948264" y="6488668"/>
            <a:ext cx="11521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broccoli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491880" y="648866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Bloemkool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51520" y="4509120"/>
            <a:ext cx="187220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Artisjok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491880" y="2492896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Sommige tuinbloemen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452320" y="4005064"/>
            <a:ext cx="12961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kappertjes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Voedingsgewassen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Voedingsgewassen </a:t>
            </a:r>
            <a:r>
              <a:rPr lang="nl-NL" dirty="0" smtClean="0">
                <a:solidFill>
                  <a:schemeClr val="tx1"/>
                </a:solidFill>
              </a:rPr>
              <a:t>zijn: </a:t>
            </a:r>
          </a:p>
          <a:p>
            <a:pPr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Planten die door mensen gebruikt worden als voedsel.</a:t>
            </a:r>
          </a:p>
          <a:p>
            <a:pPr>
              <a:buNone/>
            </a:pPr>
            <a:endParaRPr lang="nl-NL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tx1"/>
                </a:solidFill>
              </a:rPr>
              <a:t>	Vaak zijn ze gekweekt en lijken ze bijna niet meer op de wilde plant. De eetbare delen zijn groter gemaakt door kweken.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wolfs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6984" cy="3312368"/>
          </a:xfrm>
          <a:prstGeom prst="rect">
            <a:avLst/>
          </a:prstGeom>
          <a:noFill/>
        </p:spPr>
      </p:pic>
      <p:pic>
        <p:nvPicPr>
          <p:cNvPr id="14346" name="Picture 10" descr="http://www.tuincentrumsoontiens.nl/tuincentrumsoontiens.nl_object_upload/Tomaat_'Tiny%20Tim'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07938"/>
            <a:ext cx="4788024" cy="3750062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5364088" y="26064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Wilde tomatenplant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691680" y="522920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Gekweekte tomatenplant</a:t>
            </a:r>
            <a:endParaRPr lang="nl-N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LYMPUS DIGITAL CAMERA"/>
          <p:cNvPicPr>
            <a:picLocks noChangeAspect="1" noChangeArrowheads="1"/>
          </p:cNvPicPr>
          <p:nvPr/>
        </p:nvPicPr>
        <p:blipFill>
          <a:blip r:embed="rId2" cstate="print"/>
          <a:srcRect t="9397" b="11276"/>
          <a:stretch>
            <a:fillRect/>
          </a:stretch>
        </p:blipFill>
        <p:spPr bwMode="auto">
          <a:xfrm>
            <a:off x="0" y="0"/>
            <a:ext cx="3540149" cy="2808312"/>
          </a:xfrm>
          <a:prstGeom prst="rect">
            <a:avLst/>
          </a:prstGeom>
          <a:noFill/>
        </p:spPr>
      </p:pic>
      <p:pic>
        <p:nvPicPr>
          <p:cNvPr id="3" name="Picture 6" descr="wildbrocc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372471" cy="2924944"/>
          </a:xfrm>
          <a:prstGeom prst="rect">
            <a:avLst/>
          </a:prstGeom>
          <a:noFill/>
        </p:spPr>
      </p:pic>
      <p:pic>
        <p:nvPicPr>
          <p:cNvPr id="4" name="Picture 8" descr="https://encrypted-tbn3.gstatic.com/images?q=tbn:ANd9GcQbepHClJtuvFdOo3D9AkuvzxugTAv_VhYOJ91G2bETt1d7P7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4265712"/>
            <a:ext cx="2592288" cy="259228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4572000" y="4293096"/>
            <a:ext cx="17281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Broccoli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4355976" y="51571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wild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5004048" y="616530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gekweekt</a:t>
            </a:r>
            <a:endParaRPr lang="nl-NL" sz="2800" dirty="0"/>
          </a:p>
        </p:txBody>
      </p:sp>
      <p:pic>
        <p:nvPicPr>
          <p:cNvPr id="16386" name="Picture 2" descr="http://www.abc.net.au/reslib/201202/r898547_9100975.jpg"/>
          <p:cNvPicPr>
            <a:picLocks noChangeAspect="1" noChangeArrowheads="1"/>
          </p:cNvPicPr>
          <p:nvPr/>
        </p:nvPicPr>
        <p:blipFill>
          <a:blip r:embed="rId5" cstate="print"/>
          <a:srcRect r="42761"/>
          <a:stretch>
            <a:fillRect/>
          </a:stretch>
        </p:blipFill>
        <p:spPr bwMode="auto">
          <a:xfrm>
            <a:off x="6156176" y="0"/>
            <a:ext cx="2987824" cy="3914918"/>
          </a:xfrm>
          <a:prstGeom prst="rect">
            <a:avLst/>
          </a:prstGeom>
          <a:noFill/>
        </p:spPr>
      </p:pic>
      <p:pic>
        <p:nvPicPr>
          <p:cNvPr id="16388" name="Picture 4" descr="http://www.golfrequest.nl/img/pic_bana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836712"/>
            <a:ext cx="2244807" cy="2204864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3851920" y="0"/>
            <a:ext cx="17281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Banaan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9552" y="27809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wild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644008" y="29969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gekweekt</a:t>
            </a:r>
            <a:endParaRPr lang="nl-NL" sz="2800" dirty="0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3933056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(delen van) </a:t>
            </a:r>
            <a:r>
              <a:rPr lang="nl-NL" sz="3600" b="1" u="sng" dirty="0" smtClean="0">
                <a:solidFill>
                  <a:schemeClr val="tx1"/>
                </a:solidFill>
              </a:rPr>
              <a:t>wortels</a:t>
            </a:r>
            <a:r>
              <a:rPr lang="nl-NL" dirty="0" smtClean="0">
                <a:solidFill>
                  <a:schemeClr val="tx1"/>
                </a:solidFill>
              </a:rPr>
              <a:t> van planten: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In de zomer maken planten veel glucose door fotosynthese, sommige planten slaan een deel daarvan op als reservevoedsel in de wortels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mooiemoestuin.nl/wp-content/uploads/Winterpeen-geoog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3704"/>
            <a:ext cx="2123728" cy="2664296"/>
          </a:xfrm>
          <a:prstGeom prst="rect">
            <a:avLst/>
          </a:prstGeom>
          <a:noFill/>
        </p:spPr>
      </p:pic>
      <p:pic>
        <p:nvPicPr>
          <p:cNvPr id="17412" name="Picture 4" descr="http://www.dancyfood.nl/wp-content/uploads/2013/06/bieten-in-gr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84800"/>
            <a:ext cx="2276103" cy="3173200"/>
          </a:xfrm>
          <a:prstGeom prst="rect">
            <a:avLst/>
          </a:prstGeom>
          <a:noFill/>
        </p:spPr>
      </p:pic>
      <p:pic>
        <p:nvPicPr>
          <p:cNvPr id="17418" name="Picture 10" descr="http://www.ecoville.nl/images/stories/users/00309_00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273824"/>
            <a:ext cx="2376264" cy="1584176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539552" y="3861048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worteltjes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131840" y="3645024"/>
            <a:ext cx="136815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Rode bieten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5580112" y="4941168"/>
            <a:ext cx="9361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gember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7559824" y="3284984"/>
            <a:ext cx="158417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suikerbiet</a:t>
            </a:r>
            <a:endParaRPr lang="nl-NL" dirty="0"/>
          </a:p>
        </p:txBody>
      </p:sp>
      <p:pic>
        <p:nvPicPr>
          <p:cNvPr id="17420" name="Picture 12" descr="http://www.ouderenjournaal.nl/wp-content/uploads/2014/11/fotosuikerbiet.png"/>
          <p:cNvPicPr>
            <a:picLocks noChangeAspect="1" noChangeArrowheads="1"/>
          </p:cNvPicPr>
          <p:nvPr/>
        </p:nvPicPr>
        <p:blipFill>
          <a:blip r:embed="rId5" cstate="print"/>
          <a:srcRect l="13327" t="20026" r="49116" b="4876"/>
          <a:stretch>
            <a:fillRect/>
          </a:stretch>
        </p:blipFill>
        <p:spPr bwMode="auto">
          <a:xfrm>
            <a:off x="6804248" y="3617640"/>
            <a:ext cx="233975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(delen van) </a:t>
            </a:r>
            <a:r>
              <a:rPr lang="nl-NL" sz="4000" b="1" u="sng" dirty="0" smtClean="0">
                <a:solidFill>
                  <a:schemeClr val="tx1"/>
                </a:solidFill>
              </a:rPr>
              <a:t>stengels</a:t>
            </a:r>
            <a:r>
              <a:rPr lang="nl-NL" dirty="0" smtClean="0">
                <a:solidFill>
                  <a:schemeClr val="tx1"/>
                </a:solidFill>
              </a:rPr>
              <a:t> van planten: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Reservevoedsel wordt door sommige planten in de stengel opgeslagen.</a:t>
            </a:r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18436" name="Picture 4" descr="http://plzcdn.com/ZillaIMG/546521973ff4a0aca9b2a0b8d7f31a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2194566" cy="2924944"/>
          </a:xfrm>
          <a:prstGeom prst="rect">
            <a:avLst/>
          </a:prstGeom>
          <a:noFill/>
        </p:spPr>
      </p:pic>
      <p:pic>
        <p:nvPicPr>
          <p:cNvPr id="18438" name="Picture 6" descr="http://www.gezondheidplus.nl/fotoalbum/asperge.jpg"/>
          <p:cNvPicPr>
            <a:picLocks noChangeAspect="1" noChangeArrowheads="1"/>
          </p:cNvPicPr>
          <p:nvPr/>
        </p:nvPicPr>
        <p:blipFill>
          <a:blip r:embed="rId3" cstate="print"/>
          <a:srcRect l="16969"/>
          <a:stretch>
            <a:fillRect/>
          </a:stretch>
        </p:blipFill>
        <p:spPr bwMode="auto">
          <a:xfrm>
            <a:off x="6372200" y="4460501"/>
            <a:ext cx="2771800" cy="2397499"/>
          </a:xfrm>
          <a:prstGeom prst="rect">
            <a:avLst/>
          </a:prstGeom>
          <a:noFill/>
        </p:spPr>
      </p:pic>
      <p:pic>
        <p:nvPicPr>
          <p:cNvPr id="18440" name="Picture 8" descr="http://static1.koken.vtm.be/sites/koken.vtm.be/files/styles/teaser/public/product/image/asperges2_0.jpg?itok=pFkrg5k7"/>
          <p:cNvPicPr>
            <a:picLocks noChangeAspect="1" noChangeArrowheads="1"/>
          </p:cNvPicPr>
          <p:nvPr/>
        </p:nvPicPr>
        <p:blipFill>
          <a:blip r:embed="rId4" cstate="print"/>
          <a:srcRect l="22355" r="28872"/>
          <a:stretch>
            <a:fillRect/>
          </a:stretch>
        </p:blipFill>
        <p:spPr bwMode="auto">
          <a:xfrm>
            <a:off x="7479956" y="2564904"/>
            <a:ext cx="1664044" cy="1916832"/>
          </a:xfrm>
          <a:prstGeom prst="rect">
            <a:avLst/>
          </a:prstGeom>
          <a:noFill/>
        </p:spPr>
      </p:pic>
      <p:pic>
        <p:nvPicPr>
          <p:cNvPr id="18442" name="Picture 10" descr="http://blogimages.bloggen.be/tuinmalou/1860390-ce8d4d546bd48445e554c783f841cb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356992"/>
            <a:ext cx="2304256" cy="2952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Tekstvak 8"/>
          <p:cNvSpPr txBox="1"/>
          <p:nvPr/>
        </p:nvSpPr>
        <p:spPr>
          <a:xfrm>
            <a:off x="0" y="3573016"/>
            <a:ext cx="17281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bleekselderij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627784" y="2996952"/>
            <a:ext cx="100811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rabarber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6588224" y="4149080"/>
            <a:ext cx="936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Asperge</a:t>
            </a:r>
            <a:endParaRPr lang="nl-NL" dirty="0"/>
          </a:p>
        </p:txBody>
      </p:sp>
      <p:pic>
        <p:nvPicPr>
          <p:cNvPr id="18444" name="Picture 12" descr="http://www.dekooktips.com/warenkennis/groenten/koolrab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77072"/>
            <a:ext cx="1905000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Tekstvak 13"/>
          <p:cNvSpPr txBox="1"/>
          <p:nvPr/>
        </p:nvSpPr>
        <p:spPr>
          <a:xfrm>
            <a:off x="4716016" y="3717032"/>
            <a:ext cx="100811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koolrabi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Van sommige planten eten we de </a:t>
            </a:r>
            <a:r>
              <a:rPr lang="nl-NL" sz="3600" b="1" u="sng" dirty="0" smtClean="0">
                <a:solidFill>
                  <a:schemeClr val="tx1"/>
                </a:solidFill>
              </a:rPr>
              <a:t>bladeren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Meestal zit daar geen reservevoedsel opgeslagen.</a:t>
            </a:r>
          </a:p>
          <a:p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pic>
        <p:nvPicPr>
          <p:cNvPr id="19458" name="Picture 2" descr="http://www.budgetchef.nl/wp-content/uploads/2014/04/spinaz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6556"/>
            <a:ext cx="2555776" cy="1696396"/>
          </a:xfrm>
          <a:prstGeom prst="rect">
            <a:avLst/>
          </a:prstGeom>
          <a:noFill/>
        </p:spPr>
      </p:pic>
      <p:pic>
        <p:nvPicPr>
          <p:cNvPr id="19460" name="Picture 4" descr="https://lh6.googleusercontent.com/-1gYcqPX9Y5Q/VQGGpdfXkaI/AAAAAAAAR6w/I341q5xL94I/s720/sla_1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9768"/>
            <a:ext cx="2784309" cy="2088232"/>
          </a:xfrm>
          <a:prstGeom prst="rect">
            <a:avLst/>
          </a:prstGeom>
          <a:noFill/>
        </p:spPr>
      </p:pic>
      <p:pic>
        <p:nvPicPr>
          <p:cNvPr id="19462" name="Picture 6" descr="http://www.allegrow.be/pictures/sliders/80_detail.jpg?13643913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085438"/>
            <a:ext cx="2363416" cy="1772562"/>
          </a:xfrm>
          <a:prstGeom prst="rect">
            <a:avLst/>
          </a:prstGeom>
          <a:noFill/>
        </p:spPr>
      </p:pic>
      <p:pic>
        <p:nvPicPr>
          <p:cNvPr id="19464" name="Picture 8" descr="http://www.leasboerderijwinkel.nl/contents/media/l_basilicum%20p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8276" y="5301208"/>
            <a:ext cx="2075723" cy="1556792"/>
          </a:xfrm>
          <a:prstGeom prst="rect">
            <a:avLst/>
          </a:prstGeom>
          <a:noFill/>
        </p:spPr>
      </p:pic>
      <p:pic>
        <p:nvPicPr>
          <p:cNvPr id="19466" name="Picture 10" descr="http://static3.koken.vtm.be/sites/koken.vtm.be/files/tip/image/peterselie.jpg?1315926607"/>
          <p:cNvPicPr>
            <a:picLocks noChangeAspect="1" noChangeArrowheads="1"/>
          </p:cNvPicPr>
          <p:nvPr/>
        </p:nvPicPr>
        <p:blipFill>
          <a:blip r:embed="rId6" cstate="print"/>
          <a:srcRect r="21739"/>
          <a:stretch>
            <a:fillRect/>
          </a:stretch>
        </p:blipFill>
        <p:spPr bwMode="auto">
          <a:xfrm>
            <a:off x="5508104" y="5705872"/>
            <a:ext cx="1602961" cy="1152128"/>
          </a:xfrm>
          <a:prstGeom prst="rect">
            <a:avLst/>
          </a:prstGeom>
          <a:noFill/>
        </p:spPr>
      </p:pic>
      <p:pic>
        <p:nvPicPr>
          <p:cNvPr id="19470" name="Picture 14" descr="http://www.mijnkeukentuintje.nl/data/img/products/1/1b43038e764f89598ff899b4abcfbba4_mediu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564904"/>
            <a:ext cx="1879476" cy="2562922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0" y="2852936"/>
            <a:ext cx="111561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spinazie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0" y="4725144"/>
            <a:ext cx="5395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sla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580112" y="5445224"/>
            <a:ext cx="11156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peterselie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2987824" y="4797152"/>
            <a:ext cx="111561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 rode kool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4499992" y="2564904"/>
            <a:ext cx="61156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prei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6876256" y="5157192"/>
            <a:ext cx="111561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basilicum</a:t>
            </a:r>
            <a:endParaRPr lang="nl-NL" dirty="0"/>
          </a:p>
        </p:txBody>
      </p:sp>
      <p:pic>
        <p:nvPicPr>
          <p:cNvPr id="19472" name="Picture 16" descr="https://upload.wikimedia.org/wikipedia/commons/thumb/d/db/Witlof_en_wortel.jpg/266px-Witlof_en_wortel.jpg"/>
          <p:cNvPicPr>
            <a:picLocks noChangeAspect="1" noChangeArrowheads="1"/>
          </p:cNvPicPr>
          <p:nvPr/>
        </p:nvPicPr>
        <p:blipFill>
          <a:blip r:embed="rId8" cstate="print"/>
          <a:srcRect r="64494"/>
          <a:stretch>
            <a:fillRect/>
          </a:stretch>
        </p:blipFill>
        <p:spPr bwMode="auto">
          <a:xfrm>
            <a:off x="8244408" y="1628800"/>
            <a:ext cx="899592" cy="3495675"/>
          </a:xfrm>
          <a:prstGeom prst="rect">
            <a:avLst/>
          </a:prstGeom>
          <a:noFill/>
        </p:spPr>
      </p:pic>
      <p:sp>
        <p:nvSpPr>
          <p:cNvPr id="19" name="Tekstvak 18"/>
          <p:cNvSpPr txBox="1"/>
          <p:nvPr/>
        </p:nvSpPr>
        <p:spPr>
          <a:xfrm>
            <a:off x="7380312" y="270892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witlof</a:t>
            </a: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</a:t>
            </a:r>
            <a:r>
              <a:rPr lang="nl-NL" sz="3600" b="1" u="sng" dirty="0" smtClean="0">
                <a:solidFill>
                  <a:schemeClr val="tx1"/>
                </a:solidFill>
              </a:rPr>
              <a:t>vruchten</a:t>
            </a:r>
            <a:r>
              <a:rPr lang="nl-NL" dirty="0" smtClean="0">
                <a:solidFill>
                  <a:schemeClr val="tx1"/>
                </a:solidFill>
              </a:rPr>
              <a:t> van planten: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pic>
        <p:nvPicPr>
          <p:cNvPr id="21508" name="Picture 4" descr="https://encrypted-tbn3.gstatic.com/images?q=tbn:ANd9GcSJiG9egvYyjknpAh2Jm5Wp9dL9VdQ8JF4Zar_3a5lk4yvwKMnH"/>
          <p:cNvPicPr>
            <a:picLocks noChangeAspect="1" noChangeArrowheads="1"/>
          </p:cNvPicPr>
          <p:nvPr/>
        </p:nvPicPr>
        <p:blipFill>
          <a:blip r:embed="rId2" cstate="print"/>
          <a:srcRect l="13745" t="20655" r="20278"/>
          <a:stretch>
            <a:fillRect/>
          </a:stretch>
        </p:blipFill>
        <p:spPr bwMode="auto">
          <a:xfrm>
            <a:off x="0" y="2276872"/>
            <a:ext cx="2339444" cy="1872208"/>
          </a:xfrm>
          <a:prstGeom prst="rect">
            <a:avLst/>
          </a:prstGeom>
          <a:noFill/>
        </p:spPr>
      </p:pic>
      <p:pic>
        <p:nvPicPr>
          <p:cNvPr id="21510" name="Picture 6" descr="http://mens-en-gezondheid.infonu.nl/artikel-fotos/tom008/59722120716-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2232248" cy="3211868"/>
          </a:xfrm>
          <a:prstGeom prst="rect">
            <a:avLst/>
          </a:prstGeom>
          <a:noFill/>
        </p:spPr>
      </p:pic>
      <p:pic>
        <p:nvPicPr>
          <p:cNvPr id="21512" name="Picture 8" descr="http://www.willemwever.nl/data/files/citrusvruc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348880"/>
            <a:ext cx="2497460" cy="1873095"/>
          </a:xfrm>
          <a:prstGeom prst="rect">
            <a:avLst/>
          </a:prstGeom>
          <a:noFill/>
        </p:spPr>
      </p:pic>
      <p:pic>
        <p:nvPicPr>
          <p:cNvPr id="21514" name="Picture 10" descr="https://pbs.twimg.com/profile_images/2762618535/d9604bc95c64bef3ef2bd84775e077e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1597174" cy="2390979"/>
          </a:xfrm>
          <a:prstGeom prst="rect">
            <a:avLst/>
          </a:prstGeom>
          <a:noFill/>
        </p:spPr>
      </p:pic>
      <p:pic>
        <p:nvPicPr>
          <p:cNvPr id="21516" name="Picture 12" descr="http://www.bakker-hillegom.nl/is-bin/intershop.static/WFS/org-01nl-Site/org/nl_NL/XL/935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1800250" cy="2171730"/>
          </a:xfrm>
          <a:prstGeom prst="rect">
            <a:avLst/>
          </a:prstGeom>
          <a:noFill/>
        </p:spPr>
      </p:pic>
      <p:pic>
        <p:nvPicPr>
          <p:cNvPr id="21518" name="Picture 14" descr="http://doe-het-met-minder.weebly.com/uploads/1/6/0/8/1608682/855859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348880"/>
            <a:ext cx="1352150" cy="1801064"/>
          </a:xfrm>
          <a:prstGeom prst="rect">
            <a:avLst/>
          </a:prstGeom>
          <a:noFill/>
        </p:spPr>
      </p:pic>
      <p:pic>
        <p:nvPicPr>
          <p:cNvPr id="21520" name="Picture 16" descr="http://www.tuinkrant.com/tkarchief/tk/85/kiwi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437112"/>
            <a:ext cx="1612163" cy="2420888"/>
          </a:xfrm>
          <a:prstGeom prst="rect">
            <a:avLst/>
          </a:prstGeom>
          <a:noFill/>
        </p:spPr>
      </p:pic>
      <p:pic>
        <p:nvPicPr>
          <p:cNvPr id="21522" name="Picture 18" descr="http://axelthekey.com/wp-content/uploads/2015/05/kiw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5157192"/>
            <a:ext cx="1692188" cy="1128125"/>
          </a:xfrm>
          <a:prstGeom prst="rect">
            <a:avLst/>
          </a:prstGeom>
          <a:noFill/>
        </p:spPr>
      </p:pic>
      <p:pic>
        <p:nvPicPr>
          <p:cNvPr id="21524" name="Picture 20" descr="http://www.anthemis.nl/beeldaroma/perzik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1370" y="5450506"/>
            <a:ext cx="1872630" cy="1407494"/>
          </a:xfrm>
          <a:prstGeom prst="rect">
            <a:avLst/>
          </a:prstGeom>
          <a:noFill/>
        </p:spPr>
      </p:pic>
      <p:sp>
        <p:nvSpPr>
          <p:cNvPr id="15" name="Tekstvak 14"/>
          <p:cNvSpPr txBox="1"/>
          <p:nvPr/>
        </p:nvSpPr>
        <p:spPr>
          <a:xfrm>
            <a:off x="1115616" y="2060848"/>
            <a:ext cx="47525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Appel, peer,  banaan, sinaasappel, citroen, druif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7452320" y="1484784"/>
            <a:ext cx="93610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Bessen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251520" y="6525344"/>
            <a:ext cx="93610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tomaat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2195736" y="6525344"/>
            <a:ext cx="15121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spreciebonen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5652120" y="4869160"/>
            <a:ext cx="648072" cy="369332"/>
          </a:xfrm>
          <a:prstGeom prst="rect">
            <a:avLst/>
          </a:prstGeom>
          <a:solidFill>
            <a:srgbClr val="BFFD23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kiwi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7596336" y="5085184"/>
            <a:ext cx="792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perzik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Eetbare delen van planten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We eten </a:t>
            </a:r>
            <a:r>
              <a:rPr lang="nl-NL" sz="3600" b="1" u="sng" dirty="0" smtClean="0">
                <a:solidFill>
                  <a:schemeClr val="tx1"/>
                </a:solidFill>
              </a:rPr>
              <a:t>zaden</a:t>
            </a:r>
            <a:r>
              <a:rPr lang="nl-NL" dirty="0" smtClean="0">
                <a:solidFill>
                  <a:schemeClr val="tx1"/>
                </a:solidFill>
              </a:rPr>
              <a:t> van planten: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In zaden zit reservevoedsel voor de kiemplantjes (zaadlobben)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thumbs.dreamstime.com/z/tarwe-288169.jpg"/>
          <p:cNvPicPr>
            <a:picLocks noChangeAspect="1" noChangeArrowheads="1"/>
          </p:cNvPicPr>
          <p:nvPr/>
        </p:nvPicPr>
        <p:blipFill>
          <a:blip r:embed="rId2" cstate="print"/>
          <a:srcRect r="8495"/>
          <a:stretch>
            <a:fillRect/>
          </a:stretch>
        </p:blipFill>
        <p:spPr bwMode="auto">
          <a:xfrm>
            <a:off x="7236296" y="2780928"/>
            <a:ext cx="1727362" cy="2304256"/>
          </a:xfrm>
          <a:prstGeom prst="rect">
            <a:avLst/>
          </a:prstGeom>
          <a:noFill/>
        </p:spPr>
      </p:pic>
      <p:pic>
        <p:nvPicPr>
          <p:cNvPr id="20486" name="Picture 6" descr="https://www.pit-pit.com/images/static/cms/20/rijstvel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5880"/>
            <a:ext cx="3136032" cy="2082120"/>
          </a:xfrm>
          <a:prstGeom prst="rect">
            <a:avLst/>
          </a:prstGeom>
          <a:noFill/>
        </p:spPr>
      </p:pic>
      <p:pic>
        <p:nvPicPr>
          <p:cNvPr id="20488" name="Picture 8" descr="http://www.ketnet.be/sites/default/files/image/article/mais.jpg"/>
          <p:cNvPicPr>
            <a:picLocks noChangeAspect="1" noChangeArrowheads="1"/>
          </p:cNvPicPr>
          <p:nvPr/>
        </p:nvPicPr>
        <p:blipFill>
          <a:blip r:embed="rId4" cstate="print"/>
          <a:srcRect l="5642" r="26658"/>
          <a:stretch>
            <a:fillRect/>
          </a:stretch>
        </p:blipFill>
        <p:spPr bwMode="auto">
          <a:xfrm>
            <a:off x="3203848" y="4724399"/>
            <a:ext cx="2592288" cy="2133601"/>
          </a:xfrm>
          <a:prstGeom prst="rect">
            <a:avLst/>
          </a:prstGeom>
          <a:noFill/>
        </p:spPr>
      </p:pic>
      <p:pic>
        <p:nvPicPr>
          <p:cNvPr id="20490" name="Picture 10" descr="http://www.landidee.nl/wp-content/uploads/2012/10/hazelnoten-shutter-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2465491" cy="1440160"/>
          </a:xfrm>
          <a:prstGeom prst="rect">
            <a:avLst/>
          </a:prstGeom>
          <a:noFill/>
        </p:spPr>
      </p:pic>
      <p:pic>
        <p:nvPicPr>
          <p:cNvPr id="20492" name="Picture 12" descr="http://rubriek.nl/gezondheid/10witte_tanden/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212976"/>
            <a:ext cx="2049666" cy="1368152"/>
          </a:xfrm>
          <a:prstGeom prst="rect">
            <a:avLst/>
          </a:prstGeom>
          <a:noFill/>
        </p:spPr>
      </p:pic>
      <p:pic>
        <p:nvPicPr>
          <p:cNvPr id="20494" name="Picture 14" descr="http://optimalegezondheid.s3.amazonaws.com/images/algemeen/doperwt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5295555"/>
            <a:ext cx="2347020" cy="1562445"/>
          </a:xfrm>
          <a:prstGeom prst="rect">
            <a:avLst/>
          </a:prstGeom>
          <a:noFill/>
        </p:spPr>
      </p:pic>
      <p:sp>
        <p:nvSpPr>
          <p:cNvPr id="20496" name="AutoShape 16" descr="data:image/jpeg;base64,/9j/4AAQSkZJRgABAQAAAQABAAD/2wCEAAkGBxQTEhUUExMWFhUXGBwYGBcYGBUXFxwVFBcXFxgXGhQYHCggGBolHBUUITEhJSkrLi4uFx8zODMsNygtLisBCgoKDg0OGxAQGy0kICQsLCwsNCwsLCwsLCwsLCwsLCwsLCwsLCwsLCwsLCwsLCwsLCwsLCwsLCwsLCwsLCwsLP/AABEIALcBEwMBIgACEQEDEQH/xAAcAAABBQEBAQAAAAAAAAAAAAAEAAIDBQYHAQj/xAA9EAABAgQEAwYEBAUEAgMAAAABAhEAAwQhBRIxQQZRYRMicYGRoTKx0fAUQlLBByNi4fEVM4KSFnIkQ9L/xAAaAQADAQEBAQAAAAAAAAAAAAACAwQBAAUG/8QALhEAAgICAgIBAwIFBQEAAAAAAAECEQMhEjEEQRMUIlFhkTJCcbHwBVJigdEj/9oADAMBAAIRAxEAPwDzAcsuTlG0VvEFZkQeZivoMTEuW6jFFimJmcrpHlONs9CC3sUicYdMch94IwvDistBNbhikHpCpSVlia6KHtVQbQyiS5h02kvBdJLaOnkXHRsI7DcndiPD0nNBkqW4aHUcrK7xC50mWJBkqSCoExd1EkFIIMZ1dQ4cbQThmI5u6YLx58U7JfJxOW0PxCUCGjQ8C8LyFyTOnJKiVkJBJCWTbTeKaqTHRMHpDKp5Us6hLnxVf94o5xntEtyguNgM2TIBZMhAHQD5xD+JlpcCWB/eCpkovDPwwZyPvwjz/JUq+10OxtfzDEzRskeURlSVP8VoM7FKCLX/AGiuqa5EtatfLfyiNxnFbY9cX0hKKRpcRUSsOBnuBaCV42HskN1Ah8vFku7R0ZyUakN4NbSL+VSgQTKlCKulxxJ284Kl4ggnVo2Mca3ZNOOT2HKliGTpyZYvDKmsZLpAU0Qf6iClyBm0G9oohKCmKUJtXRheLuJMxKEH0jGTkKDFQIzXD7h2f1BjpacJSqtRUZUpKXdAAAJY5VtzuIw/HYUiqUS+VQ7r8twOQcn1i/G4yei3FNR+1Io5i4HVNiGbOh1NTlZ6RUopK2FLJb0E0cozDbSNXhuEpFzFfh8kIDtGsweg7QFUyYJaUqCb6lRDtewiLLlbeuhjSirkeKUEJYR7STVMSASBqWLDzi7k4RJCnXmLXYkM+1hDsSrphsgsH2tEsvIxx7YDyN6iv3ApdQohmI8jFFiEwpUQdYvhWqIZSnI2taM/xJUZiltgRpfxMDHM5yr0bBvltAqpsQTVmBVTrQ3t7Q7ix44qj2BDOhQzgzrLHEcCGSMbU0vZrbaOiVFXtGS4iQLHrHp6XT7Pnsbt0zX8IUAyBRg3GqUNpDeFpgMpLcolxRcJckoU1s7fOzAVCSFkQTTwdi7AdYrKZbxO3aPTxq9l3RQTNlAg84rKCqYtBtSsgvtEU4tSKUgaipCFF9IOMpKS4h8hTi0G0mCrmnkI5KeSVIGXGCuQ3hpH4irRKLZR3lPuE7R0ytrkpt5WjIYLhSaZaphupmBfR9Yt6ZWbvHU6Rj8h4nwiiLJBTly9Exmb3+sMU5IfTxa/TnEgTv6ecPKba6auPJwYZC27Yt0uiCrSNtDrzikn02YlhaNJMNmPl5bxR1FUEOd+W0dNJbGYr6RWqoBzETy6JKRfXnA0vEFrewAfl8usSplzAnvWfmoaHmNREuRTlqJUvt/iYDNxEBXdAAfePanECVZx3kaEaFP9usUOKhltooHXbygzCiod7U+MM+JRjZ0nvSNbgtQlWhZ9RB83D0g5kLKSdvy+kUUgrstEsgpOlm9jFspSu0SnVS+TsCB6Rqi6tIQ3T7HTq6WEd8jMNW1cW15RBTqSWUUpU+hUAd+ukXFLg8pI7RTLVpmIt/xSbeZivxeeDuq3Un2i7D4mR/c3TJJ+RFaRNiGBU87/AHZMhROpKUgt/wCzPAtJw7RSlgpkBxzJUnxZRvGUxvG5ks2LhaSL7Fw8V+H4xMUtIUon6RmaU0minFico3Z0CrmoRLIlypepdKUi+z2+cD4fLCEnMGznMpJ5sBvFWrEQhJCTke5IGYxFTYilSDqS9jvHlTyTkr2VQw6LSurUMWBcabDwigRWB+8FE8n/AHiWtUkIKjt7na0U9TOOUFL/AEMdix8tsdFJKkLEcbKSUplhPNyCfaPaKuSpJC7FrPztFROlEl2v7wRRg6NFzxwUdHSkqoKqsMKry2L6jSA52Ezkj4H8CDFoiXlBY3fTZokRUlLZiQTttaAWWUddilJvoyi3BYgg9QYUbP8AHjkDChn1X/Fm3Io6xd7RS1neLRrJlBl2gQYWAXa8M+q3slhhS6IcBxTsWQYOr8RCjaBKfDO+5EHjDWcteMn5KO+njdlDOSZjwzDqYkkNF3hlCQSVCDDSBFxvCpeRVxRSo10UVRQmWyonnTcyRFzU0+dOkDrwpk3hfzJ1YcR/CktK5jKjoUuQwZNgNTGI4RwkicZiiyRYDmeflGzqqi2Ubw954wxtojzxbyANSnMrKm7at9YJlU8wLAYZB6v0MS08oJ2tBQRq+vLaJccef3yFynWiJCMr5lOxsWuz/tE8kHUsOYiYkN4/vANTPvDXWPYtXLQFiNUzkn7EY6biiVzSlyrkwJ9htFhxJNUQpIs9s3IbsOZj2sUaWXLlU4ABQlc5f5lKWHbNrYECGYMPyp2x0sixK67IJdUEhmY+hECTqsnS+z7x5IoZlRMCUFyste48fCH4jTypJKELVMKXCl2CSd8qRt1MDLBJW+wo5YSpPspq1Tm5/e8R0SyN4gqp9+UH4TJBOZRYC5gmvs2OdRLqhxCYln05/wB42nC1PndZJZRyh+VipvYesc1xHFCqyU5UjTnHR+EJx/DSioEELUFeJZQ9jHeNjrIpMn8p/wDz17LTGZ9iBYCMNi9YA940XEc0pBIOvP71jn1RNK1Ntz5Dd49Z51KNdM8tY2nYZJoULR20+8mU5bTOtTBCAeW56DrFbV4mVLSpTMBZIACUg6AAQZjVSBLlyge7lCyn+pXPqzRn58zU9Db+8RZGpPiel48WtsNqsWscvJvKAaPEFB8puecU6VlRbclgOpNo00vhhaSwmozuNiwQXBU51LjlASx48cal7L/kSLLD5aqhCDdiSGOgKT3i2/jD64pSCkbcosps6XTSRLlXYMDuXLk23JJillS1ZVTFoLGwcak8h6DziFfe2116Mi2lbKI1N4Mp5vdfN0EO/BpZSpoZ3NrF/LSBpZSwDWGlzFj4yWjuRZJqWHO3yhqaka5Q53LH/EF4Hg6qqaEvlTlclnN7AAe8DYxhS6ab2alJUD8KxoW5jb3hax+0B8kb4+xwrP6R6CFDEUNg6mPJoUBwibyRpMkPyjlCBhyEwpomTGy5CXeCkSkiGEQycbQDpBqTZGtA2iIyXN4nQiGzolaZRGR73RHqwlWsQzlOwhsqUSoeLQPEYmXdNTKRLdCgLPeJJkuanvFi1tIvKWjCUXIJbRrQBWzgpQSL84o8hKKUfZAsvObogRMWMilB3cEB2GweDRUpG4hqNG+2MNKBy++sMU+KVAtWMViCSLPq2+0AVdRdJvYHXc7aQZPCE3Ot4zeMYo7iUCSHjU3J7YcI/grcWrcwIJ0e2784G/1AzEjMNAA//qG+QEKRTTJhdSWt+4DPz3gqlwGZMWStpclPxTDq50QhP5lH29orwco6j2bm4NVIN4cqChFStJ7yJTJ5gzFM48gfWKGsnDQDSxjUCYiQ6ZEtKXDFSxnWoDmTYc2AEVdaM7lSEK6hISr1TFaxS1/nZBzjejI1iXWADrFrNISkSx4qPXlFbjVIZZCkupBOu4PI/WJsDmdrOCSMw+JQ8NjAZI0r9IpUnJUaygwyWgZ5wBSi/R+Z5nYQbwxxX2tWqnWAlE5LShslcsEjzI9wIpuJsQdpKdE95TaFXLwEZTDUzFVImJJSJfezbum4I8CIX4nTnL/F+BeVXo6bxDUZim4e7h9GeOdY7iuRXZoFndR3MWs3ildTM7PIErJLrH6WvbYlvCKjG6QLnEhgNG1skQyMYxns6KdbDMQQe2CTsAPZ4hx7DzKQCtK05w4zAgEcwI0eA0AnYhnWP5dOntV9TLDgerRR8U4mqpM2Yq+ZTpHJINh6QUca00w1mp8f3KeTh8xfZrlSlFyCAQWdJD979L7xu8LoxIlkrJXOmnMtV2zF+6kbJS5YdYCosTGRKAfhAAD6ML+8PmVxe5BHOIvKyzneNdFmKN/cxs2e6tLiGqqzDpNOClgCVG79T1hVmAVQSVplhSQHOU5iE88lifIGEwxqTqI6c4Lsjk0E2qOSUxPIkDTxi34MwKQFLTUygpaTdKlWS3IAsfG8VPD9aJXeCrvrZ7ddo94gxVSapHNab/K/tFmCXB1FW1+xD5EpSbjdI09bOl08ztKZOVJ7qgCbO9w/naMbxNXZshe6Vb8jB1ZVPKWN2fTwaKGgwKprASjILv8AzFtYeAMbii8k+T0KUlBWWcqpDCz9YUGf+JVgt2QLbpWhvJyD7QoD6SYf1CLSWmJ0JgNyA4MPpqk7xHKTj2MST6CyYHnKjztS8PUoNCpSsYo0DCaYQmRAZl48IOsLKFEMQl4Nwenzzkjq58BAlMm14tsAQAsk7COxpSmkDkfGDaLvEatIQQggkW/uOcUtGlyVE3eDpk4EKe2VTesQJsLQPkO8pLhioxCgqI5lSALRAqby5QJULjnP0g4wIa2cSHBY/bCKSt7TOSpSmCnb4QpLW2HMRaTpvcILF3AB2I0Ljxg2rnJmykuX7qSxA3SLsbiLfExck2ZlyfHWjNyakoJLg20I0MPpcXJkIlvdM5Sldcye6Yin0AJIQcp5KdvWM9PrzImtMSW0UnpspPOKvHg1LQvJwnE01Qom5iJDxFJqQpIUDmSdD/bnFvTYccnaKBy8gHV6RRk8qMLJFgfsDlYP+IC0qITLCXWo6JD2/wCR2EMp6Wnp/wDbJLXchnb9ousVqkCilpl2zrKlOACQjui3iD6RUUuHrqGlouTck6JG6lHYCFuKy4+9vYSm4S30YzFK8kqJ1NzBeBH/AOPMUbGYoJfkkXMaX/TaSQOzRKTOI+KbNdWZW+WW+VKeUOwrCJM2aQv+VJlpMyYEWBAIYJ/SST7Q5JJcInOae2ZLhCWV1Uw5SSgHugFRcOwYeEEdhMSmdMmS5kvVipCk67jMNIv8Qx1anRIAkSfyy5bJfqoj4j1MVU/F1oSQpZWk2UlXeBG7gx03GT1+h0JP2aHAwpOEzpxLrqCAGucrgN4kAesYGunEEJZy7AdTYR0zhGvCaKapIGSSkCUNwqYCH6EAG/UxieJ5XflzwXKVBR8lA/tDMatK/dg3xmzqPDGApkykpSlIUwzzGSVKU3e7ynZILgAcokxnA5E0XSEnZaAEq8SwZQ8RBWAYh2lOlSklI2JDZnOofUdYZic0B7g+Bf16Q7hFx2IWSSlaeypwaXIpwJczvTiDlUQwUNbX1aHJxs9qEp0fbYC59ngLFEJnS1S27zEpLXChpfzjEUOMzAClIKp5BSlOhJIY68r3idxSmuKr0MtzTbZT19e0+blNjMcAaXZ283g3iDEe0nIV+hIFuYF/CKKvwqppu9USJsu75lJOVyf16F25xb8N4cmcp15iCNHKR1JOsNyxUPuYyL5UHTKp5aiTs3roI3/BdIJMgOli3xfMRUUvCsqcgJlEoKFBQUXUhShokub7X6QwY6unWZFQChQ9NLEHcQjCkqe9g5G5aXo0M/FDmLfOPYy6qsqLi4O8KAcNnbMdK4jmJsp4uaHi6XuIyUxYOsDTEjaK5+HBjFn/ACdGRxPKN3ESo4ilHcRytZaIDUEbwK8FGvNA67KxKSpWog018nTMI4sK4jcx6MTV+owp/wCm2MXkw/J3SXXyEi6h6wRheJS1qUEF21bqC3yMcDViav1GNl/CnEnqlyyfjluH5oULeij6QGXwOEHJego54SlV9nSaqewDlhvEkiYVh9BEeKU6iGADavuGhtOO6DZvo8eBlX3FUVaClLAiGaYR5tDSl9rc/GFLsZQCpCg6gwZzfR7bbnSKSVjJIXmstLIbYhIYFtiwbxjQTiLhnJZvB/fSMxiOHqQoVDIEsKTnJJ3WEk5Bc2O0er4WSnx/InLjU47CkT1Zcy1BI6s8AV3ZTlpJSZmVOUOSxJ3YXMW2IzKOqUwAS3wHkNtLj3itwyQaOoQqoZUgq+MDMkp1APJywPnF3D2uyOOuzV4PhCUS0TZ5SiSLjNbvC1gzq8oixTiyWlJEpJI62HiwjMY/xMalZWovdkgaBOwAijKJs8lKAyR8SjYAdT+0Kl48Junf6t+zVzX3Mv1YoJ0lM1hmC1IIBLAagAbfFFtR1gRQzVAsubMEsEWZCAlXuV+wjFUrU8qYMxWgrSSrRIWxFuhYegiejx5KkGQqzkqSrZ20P1ijhx/gWhUly7LGfPy7xXz8bKETC/dICfd42v8ADKXJm/iEzAkzgEqRmGsu+bK/VnbmIs8UwORUZwZKAEjvFgAOXeEHDHdX7Ac1FtGSpOEsRnJSsSMiVAEFagCx3yJc+0V+L8C1oTZUtR5ZlD3Ig+o4hq6X+WJilStnUpwNm2Manh7HJSqIVMwKIKlAufiKVFOVCNHLb6amCTX8qBfJdmS4IlTkSKumnJyqypWm+oQSDpyBjQcFYEJ4ExYCh+UEOkNuXDEvoNBFbifGClKAEmWAohALd7vnK2fXfpHU8DmAScoCU5bMkAAAWHdFh5QUFzlT0DN8Y2B4l3UsIxmMVK0pWtPxIGZtikHvJPOztGpxyqABjCY5VESZrAlSkZEjmV2t6wzLGMGqYuFysNwvF0TVJULOGIir4YwVK8SmlnAVbpmY+WpjP4RMVJmZJgKSCHB9QfCNzwVVgVJVzfMeu37Qh5H8q/UcoVjZ0mvwuXMldlMSFSyGIN7NHJaKilU9Sunn51IScoKTlLG6VE6kt4COpzsSTYPr9ufDnHEuLMY7WuWpOjgW6GH+TGEloVgckdDVjEqlKZJun8p/ptctveKvjfD01lOVoYzJYzII3G6T4/NoyeMnNJzlRKgoeGUhmAGn9osOFcTJAD/0nl0hPyaGxg07MjTVRyjvK/7N7R5BuKUCRNWAj8z/APa/7woDlH9T0FRmyuGR4mJAI9Fs86gdaYFmSotBLhGnjuRjhZSLkxGZUXC6eIVyIJZAfiKvs4t+E638PVyJuyVgK/8AVfdV6BT+UeSqF4gVIuRGOSknF+zljcXZ9HzEhQ+X3ziqRKIJFmHPSA+BMV7ejllR78sdmrxRYE+Iynzi2XKAe/hsGj5DzIcJHsYpA0tRUPAw9d+ft97RI7W2N/OIpQ1vrf8AxziROx4OsOddPmIAxiS8gp5+hBLvFsZcDznsxPd00OsMhOmmbRybEadcpZCcwYC4cjffygql4hnFBlrIWgj8w16ax0eZShSFMBe7HTrGUxbhZasykBNr5RY3OwNj6x7mDzoZNS1+ojJivZBwTgiqqYpKR3WcqL5UDXMT62jp0vh2nSgIyAp5rfvdcgYDzeKDgRJlSKpGUoORBQgm7BSu0PumCajGCekWQ4S+57PNzympcUHVPD9PlICZbHUZEsW0cbxLh3AtNLV2ipac7WIS2UKGgDs/WKCbi5AN7tG+osbTNkInIUkpWAFAkApWmyhfeMxqLk/X+UKm5qKM5jVEiSQuUMqhooa+vKMrP4oUC018pPeKdx1TvGwxGYuYcoSVPYAX9hGcxHhgk/zFypZP5VLAV5gO0LnSdx6DhvUiChopVcvLKmgoF5h3QgXPJjsH3gfiKuRNyolpCKeSMkpKdgNS+5JvFvRUH4ejXJkKQuZNXmmrTMQLMAkAFTsGHud4xnEFPPlgJ7JZDO6BnHVyh2Nt4DTahB97GpbtolwCT29QSbokJM1R5qBZAbxc/wDGOxSCASOYzDzvHKv4bAfg62coF+0ly/JioD1VG24WxMLQpKv9ynI8TKU4SfIuP+vOGZk4yX6bFWmmyTF52+je8VuE0pqJqX+CWrM9viH0iHiGsVkWoD8wRLDG5UWSb7OfaCcSnfgKEh2WpJD2clu8T1ct6xI8eSWXlkf9BsXFQqJQcZ4VPqZi6yQjtJaVGUySAp0OXuW3b6xi8L4oNNNWJsuYkvdNnB2sY0XBfESk08+SZjFZzps57RRJJGwFrvtHnFuDIqE5mSJoDhSebDuv+YRenji+MxTjL0X+AYnOxNKkSx+GlkEGY+dfJmsB6mMTWYXMo6pUmoDqTcLuykuwWOnyjWfwmqwgZTzYg8wWI9o0f8VMD7aQmej/AHJTjxQRceyT5Rqr7kbF/ckzB1S89LOI0SHJawtb3gPhSocFi+htzifhOiUtS5cwEBQKSlQN+bjeLjCuDhIWFJUlXUpKCw3tYxHkyQjGUG9+iyMP2LabhwUXKQX6dIUXiSw0+cKPM+bJ+WNqJxT8LCFNFgunILHWGGVH01kCSBkU0EopolTLieWiAbDUQVVA4gOZRsY0KJEQTqWB5BcUUnYkRD+Fi8NLCFL0juQfBE/A2Jfhp2VRaXMYHkFaJV+x8uUdNnqdJblfTQXjlxw1TPkLeBjbcJ1KpoEpamKRd9VJ28eR/vHnebjU1yQyOl/QLl1IKQpTs+37+8EoTmBIdnYGJZ9KmUllEZR6F+kS4dUDs7JGW7HZo8OUUuh/PVoAnMNzbTzMOKQ9ue8Nq6pStNAeVvlCp9ntA9oaurJAmEkADb6w93D/AHz9IYo8oHo7sHrKfNlUglCk3BHWzdRFNMpZhBKkjNmZkliX0LKYD1i7WoiPZZYXY784qw+VPGq9ATxRl2jOopO6FFu8nMAdgzh+sZjFMUmSnEtZTm15dLG0dGTRoU4Jtsxu40udtYzmIcCicp+2ID3cJf129DF/i+VBzubFSxqMaLCix1aaSUhJCJygUzVJU57hIsbNm1t0ijqAHvc9bn1MW8nBzKQJZlqJDAK+LM1rqGp9NYrMYwWcmY0rQkBlFgDuQTqPVooXkxlKv2/ApeNGrBZUi4Yb+8e1VeUEsshtGPKLjhaSWInJAUFEgFjYBtjrrGZ4so1IqTKQ6iv4Mt3J1AGtjGRayZuL9DYwUFRqsOq1CjUhYZa5pWQwByhCQkn3jNz8bmUswzkKyqYpYgHMks6Sk6iyfSDeMpVTToQZQKkkALVlJYtuBYPe/wBYqeB6RVZPWuYpP8pIy2cZlksejBJ9YdCTcPmk1xX4EShBPiltm+wKnVVITPnsFy15sgskJKbKbfm8Zjj6tNTNKEFkSw51Pw2t0eNerM5D5TkykpAOjW/fziowjhnJnMxXaqV/S3cu4ZzuT7RHHzIXy9r0GsCXZytKlSyFpNxtGz4fxdNQBLdlkd0Hch7P8o1KeDqXKtKpb59HLlI6EXA6xn5H8PFS6gLlzE9mlaVJSpyvKGJGZgH1a3KKn5fj5ou3TXQCxuL10N4Xoaj8VOSJZCUjMVEFKcwLM51JY6R06RWpXTTUTP0KzBnPdSS7bwPNnJFifT5eMDTpwA06fsfYxJ9bK069UY8KaKPBc2V1M6S3mItxNvsAPU8oGKuWnT9oQ8+kT8rdjpMnU3M+WkKByOZPl/iPYPmhezG1lJnZvi26iCqPhvM2ZTRFLlkyzzBtFvQYgQl1ba+HOPoK5NWQcnFaJZXCUv8AUYf/AOOy09TENRxPKSLzE+sZ+u46Q7SwVHntA5MaapWbCcrCMQk9msgQItT7xXprlTDmUbmJRUXhajRWjT8LYOmcSqYe6naN3R0VMkd1Atzjkaa6bL70pTH2MCzOKa5BsQY6Kny1VCsi17Ou4lNlgMEiMni+PyZIctnGjaxz6s4grZtirL4QJIpS+ZZKj1gpY+X8Vf8AR0FXR2HAcdl1Utz8SbKSQ9+fg0WVTPCbpYObu+nQRyrDKgylBaCxHofERsMHqZlSQrKZiUnvBIIAPJ02SLiPH8vxvceiyNdss5k/OTfXxHtHsq3da+x6PEOI06pZGzmwcOPFtIamYSeVm10+zHmuNFcWpLQahb3JYfdvT5Q9JHO3zAtfrAqOQ9ucSdrlDnS/VienpAJI5r8EdRMazv8AZEeAEh4GlBzf79YPly9PvrHSVG9CTLtEyQ2mrfIaw5fL7AMJO1vbYwHsBhFIokv9t4RNUZVWUkK35/OIKbnE+sFFuhMluyKWUA2SM2mawsNrRMtQ/SH2Let4gy3iUiHY3J2DJIaCnXL4sYZIRLlvklpSDrlSA5FrtrDrH5wxQ++vhDE5VRmh7od8tyNnHyh3aAWSlIHrAir6fZhqg337xlvs6kFTaq+XukDUWiIqtZh4AQPLHKPZh6a/YgrtWzOuhi5m7/tDM4JIcmEYakau0CjWOKLf3+sR5YcDr4+HvDSrr8oakgBxmH9IjyEV9R6QoIwxOFV6ZaE9or4g2769IuKKXn7yR3S4uGcdQYdhPCSZbKWyl9bpHgI1FJTjePqXjt6PKU3Wzl2P8JokrzpBMtRtd8p/TAcqjQNBHXKyiQtJlrHdVqP3HWOdY3hKqaZlN0m6VbEfWMyxa2NwzT0V2UCJEIERqP28epmfbwgrTCElt48UoRGVfbxGAW3vA0FZIMphwQnnAxBHOHJUY6grCCi2sFjGJ+VKBOUEJZkDuoGUMO4GB/eK7N1jxamMZVqjtGpo8T7RgSyxtsX1IO+kaREkzACAx0t0Hzjl61sxB+oi+wXjCZJTkX3kv8X5hp62EeZn8G9wGrIzYdmQWVbrBZlJSn+YRl2U3Szjc+EVM/GUTsvZLzFQdQt3dNesSKQuYAnM7XAt4eceW8Uo9odzurZHJm7AuASxbaLCSr3+sVop1JsQ0GUima4tpC5Ic6rQQVX9usSJVoOvhygTOMz6wWlTkfX72aFsFhMlETrsLftEaF26wLU1BKso84OMUkJabZPEgP3+0QImO7+nKHqPnFEKFyHtESx9+MPSoab/AG8Jatn9ILQJEgN9/WEr/MerWB84j7TlGxpaMd9jSprjTz1hrW+/lHpX8tum0PTLJt0fxA6RridZAo2iJWvhEs1NuvM/SIM17+EDSNPDqxvb+8MnK6PzMeTqhrwJPmE90DXQ+HT0glvRw9Kn1aFA6MPUoOXfxhQXxr8Hcl+TXS0iFMnJSHJAHMxWVNYoqySgVHoCT5AbeMMVw5OmDNNUw5fEr0Fh6mPsmn6PE17IMRx5A+DvGM9XYkuoGVYzIfRCSog88wsD4mNJ/pMtP5c3VV/bT2h02Q4bTppAvHJ9nKaXRzeupsimex0Laj6wMPGNfitEC6Tcfd4ytXJVLUxNti3ziTJDiy3Hk5IYVR6VR4SecK7/ABQsdYhM6wu1jxfQ/KIlP9iOCsI7WPVrgUk9I8K+gjqOsnXaIVzDHhmW+GI1zP6bRiRzY9FQpJdJII3EabA+NBLP86XmP6hY9HEZJShtEan5x0sMJ9oHm0dmwPF6edLJExJma3LK00vvBwpJRQQsHMXIWNB+mwN44OFEFwWPMFouMN4uqZNs2cclf/oXiV+DFdJM35P1aOszaBLpyr1YNqolzceURiUoKy6ljYXZn1Ox6dYxlHx/LP8AuS1IVzHeH1i3puL6WzTQD1B+Z3jz8vgPl0PhmlXdmmnzlJtlu0BFX/2KUNWbUvyb3ePJePCcrNLmS2BLnMbhQAAa2jPrtHqEJI2UdSdXPPoGhX0e2kzFma7VEnbkpZy23j9NYdLnFrX+l/f6Qk0alDup0tr7lxaJhh5ADqcvszAfWF/SZk+jfngKQGDqIflDps2BlUJdzMs+jX9XhqpAe6x7gW6+sb9PlXox5Ifkepju8IvoPMmBVrl5mClBL6sPh5wJInvYPHfDOPo7nFlp2qdH84cusb0a1/eK1IuwDkfbmClqSgOtSQ2lwL7mChiyzf4Bc4obNJe/vEQdW9msIr6zHpAuuci2wvFTW8fU6P8AbSVn0EU4/wDT/wAAvJI0s6QkBoFqqmVLAUtQDDc8+kc3xXjWfMNiEDkIz1RXKWXUoq8SY9HF4CRPLLFds6mrjSlBYLPkC0KOTdrHkVfSR/P9v/BX1Mf9v9z7Hl4fLloyy0JQOSQz+J3PjAq5O20KFHq43o89lFi1HkPQh4xNfxLJlkp70xQLWDD1VHkKMaCRSV+PzZo7qEI9VH1NoyVbiU0k5luNxlT9IUKJ8iGwI6OqL5VHwP1g1TDeFCiSfZZjdobvr84ap+cKFA+xvo8N948zmFCjjjztTaG9pChRtI6xq1DVoiUBHkKNQLIyW3j0vrHsKCYAxZNrCIlL6QoUGkgG2hS55Fx9D6wTJxmag92Yseb/ADhQo744y7RqzTS7Laj46qkW7QqHIvFtL/iXO3loPlChQt4YrobzbWxyv4iqJvKHl/mIl8evrLI8P8woUYsEX2Zz/RAyuNi79k/ibRDO47nMyUoT4CFCjvpsd7Qamyun8YVKn/mZX5Bop5+KLV8S1HzMKFDoYYLpCMuaa9gqqmI1TSY8hQ5RSJZZJP2eAw9Ij2FGMEc8ewoU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98" name="AutoShape 18" descr="data:image/jpeg;base64,/9j/4AAQSkZJRgABAQAAAQABAAD/2wCEAAkGBxQTEhUUExMWFhUXGBwYGBcYGBUXFxwVFBcXFxgXGhQYHCggGBolHBUUITEhJSkrLi4uFx8zODMsNygtLisBCgoKDg0OGxAQGy0kICQsLCwsNCwsLCwsLCwsLCwsLCwsLCwsLCwsLCwsLCwsLCwsLCwsLCwsLCwsLCwsLCwsLP/AABEIALcBEwMBIgACEQEDEQH/xAAcAAABBQEBAQAAAAAAAAAAAAAEAAIDBQYHAQj/xAA9EAABAgQEAwYEBAUEAgMAAAABAhEAAwQhBRIxQQZRYRMicYGRoTKx0fAUQlLBByNi4fEVM4KSFnIkQ9L/xAAaAQADAQEBAQAAAAAAAAAAAAACAwQBAAUG/8QALhEAAgICAgIBAwIFBQEAAAAAAAECEQMhEjEEQRMUIlFhkTJCcbHwBVJigdEj/9oADAMBAAIRAxEAPwDzAcsuTlG0VvEFZkQeZivoMTEuW6jFFimJmcrpHlONs9CC3sUicYdMch94IwvDistBNbhikHpCpSVlia6KHtVQbQyiS5h02kvBdJLaOnkXHRsI7DcndiPD0nNBkqW4aHUcrK7xC50mWJBkqSCoExd1EkFIIMZ1dQ4cbQThmI5u6YLx58U7JfJxOW0PxCUCGjQ8C8LyFyTOnJKiVkJBJCWTbTeKaqTHRMHpDKp5Us6hLnxVf94o5xntEtyguNgM2TIBZMhAHQD5xD+JlpcCWB/eCpkovDPwwZyPvwjz/JUq+10OxtfzDEzRskeURlSVP8VoM7FKCLX/AGiuqa5EtatfLfyiNxnFbY9cX0hKKRpcRUSsOBnuBaCV42HskN1Ah8vFku7R0ZyUakN4NbSL+VSgQTKlCKulxxJ284Kl4ggnVo2Mca3ZNOOT2HKliGTpyZYvDKmsZLpAU0Qf6iClyBm0G9oohKCmKUJtXRheLuJMxKEH0jGTkKDFQIzXD7h2f1BjpacJSqtRUZUpKXdAAAJY5VtzuIw/HYUiqUS+VQ7r8twOQcn1i/G4yei3FNR+1Io5i4HVNiGbOh1NTlZ6RUopK2FLJb0E0cozDbSNXhuEpFzFfh8kIDtGsweg7QFUyYJaUqCb6lRDtewiLLlbeuhjSirkeKUEJYR7STVMSASBqWLDzi7k4RJCnXmLXYkM+1hDsSrphsgsH2tEsvIxx7YDyN6iv3ApdQohmI8jFFiEwpUQdYvhWqIZSnI2taM/xJUZiltgRpfxMDHM5yr0bBvltAqpsQTVmBVTrQ3t7Q7ix44qj2BDOhQzgzrLHEcCGSMbU0vZrbaOiVFXtGS4iQLHrHp6XT7Pnsbt0zX8IUAyBRg3GqUNpDeFpgMpLcolxRcJckoU1s7fOzAVCSFkQTTwdi7AdYrKZbxO3aPTxq9l3RQTNlAg84rKCqYtBtSsgvtEU4tSKUgaipCFF9IOMpKS4h8hTi0G0mCrmnkI5KeSVIGXGCuQ3hpH4irRKLZR3lPuE7R0ytrkpt5WjIYLhSaZaphupmBfR9Yt6ZWbvHU6Rj8h4nwiiLJBTly9Exmb3+sMU5IfTxa/TnEgTv6ecPKba6auPJwYZC27Yt0uiCrSNtDrzikn02YlhaNJMNmPl5bxR1FUEOd+W0dNJbGYr6RWqoBzETy6JKRfXnA0vEFrewAfl8usSplzAnvWfmoaHmNREuRTlqJUvt/iYDNxEBXdAAfePanECVZx3kaEaFP9usUOKhltooHXbygzCiod7U+MM+JRjZ0nvSNbgtQlWhZ9RB83D0g5kLKSdvy+kUUgrstEsgpOlm9jFspSu0SnVS+TsCB6Rqi6tIQ3T7HTq6WEd8jMNW1cW15RBTqSWUUpU+hUAd+ukXFLg8pI7RTLVpmIt/xSbeZivxeeDuq3Un2i7D4mR/c3TJJ+RFaRNiGBU87/AHZMhROpKUgt/wCzPAtJw7RSlgpkBxzJUnxZRvGUxvG5ks2LhaSL7Fw8V+H4xMUtIUon6RmaU0minFico3Z0CrmoRLIlypepdKUi+z2+cD4fLCEnMGznMpJ5sBvFWrEQhJCTke5IGYxFTYilSDqS9jvHlTyTkr2VQw6LSurUMWBcabDwigRWB+8FE8n/AHiWtUkIKjt7na0U9TOOUFL/AEMdix8tsdFJKkLEcbKSUplhPNyCfaPaKuSpJC7FrPztFROlEl2v7wRRg6NFzxwUdHSkqoKqsMKry2L6jSA52Ezkj4H8CDFoiXlBY3fTZokRUlLZiQTttaAWWUddilJvoyi3BYgg9QYUbP8AHjkDChn1X/Fm3Io6xd7RS1neLRrJlBl2gQYWAXa8M+q3slhhS6IcBxTsWQYOr8RCjaBKfDO+5EHjDWcteMn5KO+njdlDOSZjwzDqYkkNF3hlCQSVCDDSBFxvCpeRVxRSo10UVRQmWyonnTcyRFzU0+dOkDrwpk3hfzJ1YcR/CktK5jKjoUuQwZNgNTGI4RwkicZiiyRYDmeflGzqqi2Ubw954wxtojzxbyANSnMrKm7at9YJlU8wLAYZB6v0MS08oJ2tBQRq+vLaJccef3yFynWiJCMr5lOxsWuz/tE8kHUsOYiYkN4/vANTPvDXWPYtXLQFiNUzkn7EY6biiVzSlyrkwJ9htFhxJNUQpIs9s3IbsOZj2sUaWXLlU4ABQlc5f5lKWHbNrYECGYMPyp2x0sixK67IJdUEhmY+hECTqsnS+z7x5IoZlRMCUFyste48fCH4jTypJKELVMKXCl2CSd8qRt1MDLBJW+wo5YSpPspq1Tm5/e8R0SyN4gqp9+UH4TJBOZRYC5gmvs2OdRLqhxCYln05/wB42nC1PndZJZRyh+VipvYesc1xHFCqyU5UjTnHR+EJx/DSioEELUFeJZQ9jHeNjrIpMn8p/wDz17LTGZ9iBYCMNi9YA940XEc0pBIOvP71jn1RNK1Ntz5Dd49Z51KNdM8tY2nYZJoULR20+8mU5bTOtTBCAeW56DrFbV4mVLSpTMBZIACUg6AAQZjVSBLlyge7lCyn+pXPqzRn58zU9Db+8RZGpPiel48WtsNqsWscvJvKAaPEFB8puecU6VlRbclgOpNo00vhhaSwmozuNiwQXBU51LjlASx48cal7L/kSLLD5aqhCDdiSGOgKT3i2/jD64pSCkbcosps6XTSRLlXYMDuXLk23JJillS1ZVTFoLGwcak8h6DziFfe2116Mi2lbKI1N4Mp5vdfN0EO/BpZSpoZ3NrF/LSBpZSwDWGlzFj4yWjuRZJqWHO3yhqaka5Q53LH/EF4Hg6qqaEvlTlclnN7AAe8DYxhS6ab2alJUD8KxoW5jb3hax+0B8kb4+xwrP6R6CFDEUNg6mPJoUBwibyRpMkPyjlCBhyEwpomTGy5CXeCkSkiGEQycbQDpBqTZGtA2iIyXN4nQiGzolaZRGR73RHqwlWsQzlOwhsqUSoeLQPEYmXdNTKRLdCgLPeJJkuanvFi1tIvKWjCUXIJbRrQBWzgpQSL84o8hKKUfZAsvObogRMWMilB3cEB2GweDRUpG4hqNG+2MNKBy++sMU+KVAtWMViCSLPq2+0AVdRdJvYHXc7aQZPCE3Ot4zeMYo7iUCSHjU3J7YcI/grcWrcwIJ0e2784G/1AzEjMNAA//qG+QEKRTTJhdSWt+4DPz3gqlwGZMWStpclPxTDq50QhP5lH29orwco6j2bm4NVIN4cqChFStJ7yJTJ5gzFM48gfWKGsnDQDSxjUCYiQ6ZEtKXDFSxnWoDmTYc2AEVdaM7lSEK6hISr1TFaxS1/nZBzjejI1iXWADrFrNISkSx4qPXlFbjVIZZCkupBOu4PI/WJsDmdrOCSMw+JQ8NjAZI0r9IpUnJUaygwyWgZ5wBSi/R+Z5nYQbwxxX2tWqnWAlE5LShslcsEjzI9wIpuJsQdpKdE95TaFXLwEZTDUzFVImJJSJfezbum4I8CIX4nTnL/F+BeVXo6bxDUZim4e7h9GeOdY7iuRXZoFndR3MWs3ildTM7PIErJLrH6WvbYlvCKjG6QLnEhgNG1skQyMYxns6KdbDMQQe2CTsAPZ4hx7DzKQCtK05w4zAgEcwI0eA0AnYhnWP5dOntV9TLDgerRR8U4mqpM2Yq+ZTpHJINh6QUca00w1mp8f3KeTh8xfZrlSlFyCAQWdJD979L7xu8LoxIlkrJXOmnMtV2zF+6kbJS5YdYCosTGRKAfhAAD6ML+8PmVxe5BHOIvKyzneNdFmKN/cxs2e6tLiGqqzDpNOClgCVG79T1hVmAVQSVplhSQHOU5iE88lifIGEwxqTqI6c4Lsjk0E2qOSUxPIkDTxi34MwKQFLTUygpaTdKlWS3IAsfG8VPD9aJXeCrvrZ7ddo94gxVSapHNab/K/tFmCXB1FW1+xD5EpSbjdI09bOl08ztKZOVJ7qgCbO9w/naMbxNXZshe6Vb8jB1ZVPKWN2fTwaKGgwKprASjILv8AzFtYeAMbii8k+T0KUlBWWcqpDCz9YUGf+JVgt2QLbpWhvJyD7QoD6SYf1CLSWmJ0JgNyA4MPpqk7xHKTj2MST6CyYHnKjztS8PUoNCpSsYo0DCaYQmRAZl48IOsLKFEMQl4Nwenzzkjq58BAlMm14tsAQAsk7COxpSmkDkfGDaLvEatIQQggkW/uOcUtGlyVE3eDpk4EKe2VTesQJsLQPkO8pLhioxCgqI5lSALRAqby5QJULjnP0g4wIa2cSHBY/bCKSt7TOSpSmCnb4QpLW2HMRaTpvcILF3AB2I0Ljxg2rnJmykuX7qSxA3SLsbiLfExck2ZlyfHWjNyakoJLg20I0MPpcXJkIlvdM5Sldcye6Yin0AJIQcp5KdvWM9PrzImtMSW0UnpspPOKvHg1LQvJwnE01Qom5iJDxFJqQpIUDmSdD/bnFvTYccnaKBy8gHV6RRk8qMLJFgfsDlYP+IC0qITLCXWo6JD2/wCR2EMp6Wnp/wDbJLXchnb9ousVqkCilpl2zrKlOACQjui3iD6RUUuHrqGlouTck6JG6lHYCFuKy4+9vYSm4S30YzFK8kqJ1NzBeBH/AOPMUbGYoJfkkXMaX/TaSQOzRKTOI+KbNdWZW+WW+VKeUOwrCJM2aQv+VJlpMyYEWBAIYJ/SST7Q5JJcInOae2ZLhCWV1Uw5SSgHugFRcOwYeEEdhMSmdMmS5kvVipCk67jMNIv8Qx1anRIAkSfyy5bJfqoj4j1MVU/F1oSQpZWk2UlXeBG7gx03GT1+h0JP2aHAwpOEzpxLrqCAGucrgN4kAesYGunEEJZy7AdTYR0zhGvCaKapIGSSkCUNwqYCH6EAG/UxieJ5XflzwXKVBR8lA/tDMatK/dg3xmzqPDGApkykpSlIUwzzGSVKU3e7ynZILgAcokxnA5E0XSEnZaAEq8SwZQ8RBWAYh2lOlSklI2JDZnOofUdYZic0B7g+Bf16Q7hFx2IWSSlaeypwaXIpwJczvTiDlUQwUNbX1aHJxs9qEp0fbYC59ngLFEJnS1S27zEpLXChpfzjEUOMzAClIKp5BSlOhJIY68r3idxSmuKr0MtzTbZT19e0+blNjMcAaXZ283g3iDEe0nIV+hIFuYF/CKKvwqppu9USJsu75lJOVyf16F25xb8N4cmcp15iCNHKR1JOsNyxUPuYyL5UHTKp5aiTs3roI3/BdIJMgOli3xfMRUUvCsqcgJlEoKFBQUXUhShokub7X6QwY6unWZFQChQ9NLEHcQjCkqe9g5G5aXo0M/FDmLfOPYy6qsqLi4O8KAcNnbMdK4jmJsp4uaHi6XuIyUxYOsDTEjaK5+HBjFn/ACdGRxPKN3ESo4ilHcRytZaIDUEbwK8FGvNA67KxKSpWog018nTMI4sK4jcx6MTV+owp/wCm2MXkw/J3SXXyEi6h6wRheJS1qUEF21bqC3yMcDViav1GNl/CnEnqlyyfjluH5oULeij6QGXwOEHJego54SlV9nSaqewDlhvEkiYVh9BEeKU6iGADavuGhtOO6DZvo8eBlX3FUVaClLAiGaYR5tDSl9rc/GFLsZQCpCg6gwZzfR7bbnSKSVjJIXmstLIbYhIYFtiwbxjQTiLhnJZvB/fSMxiOHqQoVDIEsKTnJJ3WEk5Bc2O0er4WSnx/InLjU47CkT1Zcy1BI6s8AV3ZTlpJSZmVOUOSxJ3YXMW2IzKOqUwAS3wHkNtLj3itwyQaOoQqoZUgq+MDMkp1APJywPnF3D2uyOOuzV4PhCUS0TZ5SiSLjNbvC1gzq8oixTiyWlJEpJI62HiwjMY/xMalZWovdkgaBOwAijKJs8lKAyR8SjYAdT+0Kl48Junf6t+zVzX3Mv1YoJ0lM1hmC1IIBLAagAbfFFtR1gRQzVAsubMEsEWZCAlXuV+wjFUrU8qYMxWgrSSrRIWxFuhYegiejx5KkGQqzkqSrZ20P1ijhx/gWhUly7LGfPy7xXz8bKETC/dICfd42v8ADKXJm/iEzAkzgEqRmGsu+bK/VnbmIs8UwORUZwZKAEjvFgAOXeEHDHdX7Ac1FtGSpOEsRnJSsSMiVAEFagCx3yJc+0V+L8C1oTZUtR5ZlD3Ig+o4hq6X+WJilStnUpwNm2Manh7HJSqIVMwKIKlAufiKVFOVCNHLb6amCTX8qBfJdmS4IlTkSKumnJyqypWm+oQSDpyBjQcFYEJ4ExYCh+UEOkNuXDEvoNBFbifGClKAEmWAohALd7vnK2fXfpHU8DmAScoCU5bMkAAAWHdFh5QUFzlT0DN8Y2B4l3UsIxmMVK0pWtPxIGZtikHvJPOztGpxyqABjCY5VESZrAlSkZEjmV2t6wzLGMGqYuFysNwvF0TVJULOGIir4YwVK8SmlnAVbpmY+WpjP4RMVJmZJgKSCHB9QfCNzwVVgVJVzfMeu37Qh5H8q/UcoVjZ0mvwuXMldlMSFSyGIN7NHJaKilU9Sunn51IScoKTlLG6VE6kt4COpzsSTYPr9ufDnHEuLMY7WuWpOjgW6GH+TGEloVgckdDVjEqlKZJun8p/ptctveKvjfD01lOVoYzJYzII3G6T4/NoyeMnNJzlRKgoeGUhmAGn9osOFcTJAD/0nl0hPyaGxg07MjTVRyjvK/7N7R5BuKUCRNWAj8z/APa/7woDlH9T0FRmyuGR4mJAI9Fs86gdaYFmSotBLhGnjuRjhZSLkxGZUXC6eIVyIJZAfiKvs4t+E638PVyJuyVgK/8AVfdV6BT+UeSqF4gVIuRGOSknF+zljcXZ9HzEhQ+X3ziqRKIJFmHPSA+BMV7ejllR78sdmrxRYE+Iynzi2XKAe/hsGj5DzIcJHsYpA0tRUPAw9d+ft97RI7W2N/OIpQ1vrf8AxziROx4OsOddPmIAxiS8gp5+hBLvFsZcDznsxPd00OsMhOmmbRybEadcpZCcwYC4cjffygql4hnFBlrIWgj8w16ax0eZShSFMBe7HTrGUxbhZasykBNr5RY3OwNj6x7mDzoZNS1+ojJivZBwTgiqqYpKR3WcqL5UDXMT62jp0vh2nSgIyAp5rfvdcgYDzeKDgRJlSKpGUoORBQgm7BSu0PumCajGCekWQ4S+57PNzympcUHVPD9PlICZbHUZEsW0cbxLh3AtNLV2ipac7WIS2UKGgDs/WKCbi5AN7tG+osbTNkInIUkpWAFAkApWmyhfeMxqLk/X+UKm5qKM5jVEiSQuUMqhooa+vKMrP4oUC018pPeKdx1TvGwxGYuYcoSVPYAX9hGcxHhgk/zFypZP5VLAV5gO0LnSdx6DhvUiChopVcvLKmgoF5h3QgXPJjsH3gfiKuRNyolpCKeSMkpKdgNS+5JvFvRUH4ejXJkKQuZNXmmrTMQLMAkAFTsGHud4xnEFPPlgJ7JZDO6BnHVyh2Nt4DTahB97GpbtolwCT29QSbokJM1R5qBZAbxc/wDGOxSCASOYzDzvHKv4bAfg62coF+0ly/JioD1VG24WxMLQpKv9ynI8TKU4SfIuP+vOGZk4yX6bFWmmyTF52+je8VuE0pqJqX+CWrM9viH0iHiGsVkWoD8wRLDG5UWSb7OfaCcSnfgKEh2WpJD2clu8T1ct6xI8eSWXlkf9BsXFQqJQcZ4VPqZi6yQjtJaVGUySAp0OXuW3b6xi8L4oNNNWJsuYkvdNnB2sY0XBfESk08+SZjFZzps57RRJJGwFrvtHnFuDIqE5mSJoDhSebDuv+YRenji+MxTjL0X+AYnOxNKkSx+GlkEGY+dfJmsB6mMTWYXMo6pUmoDqTcLuykuwWOnyjWfwmqwgZTzYg8wWI9o0f8VMD7aQmej/AHJTjxQRceyT5Rqr7kbF/ckzB1S89LOI0SHJawtb3gPhSocFi+htzifhOiUtS5cwEBQKSlQN+bjeLjCuDhIWFJUlXUpKCw3tYxHkyQjGUG9+iyMP2LabhwUXKQX6dIUXiSw0+cKPM+bJ+WNqJxT8LCFNFgunILHWGGVH01kCSBkU0EopolTLieWiAbDUQVVA4gOZRsY0KJEQTqWB5BcUUnYkRD+Fi8NLCFL0juQfBE/A2Jfhp2VRaXMYHkFaJV+x8uUdNnqdJblfTQXjlxw1TPkLeBjbcJ1KpoEpamKRd9VJ28eR/vHnebjU1yQyOl/QLl1IKQpTs+37+8EoTmBIdnYGJZ9KmUllEZR6F+kS4dUDs7JGW7HZo8OUUuh/PVoAnMNzbTzMOKQ9ue8Nq6pStNAeVvlCp9ntA9oaurJAmEkADb6w93D/AHz9IYo8oHo7sHrKfNlUglCk3BHWzdRFNMpZhBKkjNmZkliX0LKYD1i7WoiPZZYXY784qw+VPGq9ATxRl2jOopO6FFu8nMAdgzh+sZjFMUmSnEtZTm15dLG0dGTRoU4Jtsxu40udtYzmIcCicp+2ID3cJf129DF/i+VBzubFSxqMaLCix1aaSUhJCJygUzVJU57hIsbNm1t0ijqAHvc9bn1MW8nBzKQJZlqJDAK+LM1rqGp9NYrMYwWcmY0rQkBlFgDuQTqPVooXkxlKv2/ApeNGrBZUi4Yb+8e1VeUEsshtGPKLjhaSWInJAUFEgFjYBtjrrGZ4so1IqTKQ6iv4Mt3J1AGtjGRayZuL9DYwUFRqsOq1CjUhYZa5pWQwByhCQkn3jNz8bmUswzkKyqYpYgHMks6Sk6iyfSDeMpVTToQZQKkkALVlJYtuBYPe/wBYqeB6RVZPWuYpP8pIy2cZlksejBJ9YdCTcPmk1xX4EShBPiltm+wKnVVITPnsFy15sgskJKbKbfm8Zjj6tNTNKEFkSw51Pw2t0eNerM5D5TkykpAOjW/fziowjhnJnMxXaqV/S3cu4ZzuT7RHHzIXy9r0GsCXZytKlSyFpNxtGz4fxdNQBLdlkd0Hch7P8o1KeDqXKtKpb59HLlI6EXA6xn5H8PFS6gLlzE9mlaVJSpyvKGJGZgH1a3KKn5fj5ou3TXQCxuL10N4Xoaj8VOSJZCUjMVEFKcwLM51JY6R06RWpXTTUTP0KzBnPdSS7bwPNnJFifT5eMDTpwA06fsfYxJ9bK069UY8KaKPBc2V1M6S3mItxNvsAPU8oGKuWnT9oQ8+kT8rdjpMnU3M+WkKByOZPl/iPYPmhezG1lJnZvi26iCqPhvM2ZTRFLlkyzzBtFvQYgQl1ba+HOPoK5NWQcnFaJZXCUv8AUYf/AOOy09TENRxPKSLzE+sZ+u46Q7SwVHntA5MaapWbCcrCMQk9msgQItT7xXprlTDmUbmJRUXhajRWjT8LYOmcSqYe6naN3R0VMkd1Atzjkaa6bL70pTH2MCzOKa5BsQY6Kny1VCsi17Ou4lNlgMEiMni+PyZIctnGjaxz6s4grZtirL4QJIpS+ZZKj1gpY+X8Vf8AR0FXR2HAcdl1Utz8SbKSQ9+fg0WVTPCbpYObu+nQRyrDKgylBaCxHofERsMHqZlSQrKZiUnvBIIAPJ02SLiPH8vxvceiyNdss5k/OTfXxHtHsq3da+x6PEOI06pZGzmwcOPFtIamYSeVm10+zHmuNFcWpLQahb3JYfdvT5Q9JHO3zAtfrAqOQ9ucSdrlDnS/VienpAJI5r8EdRMazv8AZEeAEh4GlBzf79YPly9PvrHSVG9CTLtEyQ2mrfIaw5fL7AMJO1vbYwHsBhFIokv9t4RNUZVWUkK35/OIKbnE+sFFuhMluyKWUA2SM2mawsNrRMtQ/SH2Let4gy3iUiHY3J2DJIaCnXL4sYZIRLlvklpSDrlSA5FrtrDrH5wxQ++vhDE5VRmh7od8tyNnHyh3aAWSlIHrAir6fZhqg337xlvs6kFTaq+XukDUWiIqtZh4AQPLHKPZh6a/YgrtWzOuhi5m7/tDM4JIcmEYakau0CjWOKLf3+sR5YcDr4+HvDSrr8oakgBxmH9IjyEV9R6QoIwxOFV6ZaE9or4g2769IuKKXn7yR3S4uGcdQYdhPCSZbKWyl9bpHgI1FJTjePqXjt6PKU3Wzl2P8JokrzpBMtRtd8p/TAcqjQNBHXKyiQtJlrHdVqP3HWOdY3hKqaZlN0m6VbEfWMyxa2NwzT0V2UCJEIERqP28epmfbwgrTCElt48UoRGVfbxGAW3vA0FZIMphwQnnAxBHOHJUY6grCCi2sFjGJ+VKBOUEJZkDuoGUMO4GB/eK7N1jxamMZVqjtGpo8T7RgSyxtsX1IO+kaREkzACAx0t0Hzjl61sxB+oi+wXjCZJTkX3kv8X5hp62EeZn8G9wGrIzYdmQWVbrBZlJSn+YRl2U3Szjc+EVM/GUTsvZLzFQdQt3dNesSKQuYAnM7XAt4eceW8Uo9odzurZHJm7AuASxbaLCSr3+sVop1JsQ0GUima4tpC5Ic6rQQVX9usSJVoOvhygTOMz6wWlTkfX72aFsFhMlETrsLftEaF26wLU1BKso84OMUkJabZPEgP3+0QImO7+nKHqPnFEKFyHtESx9+MPSoab/AG8Jatn9ILQJEgN9/WEr/MerWB84j7TlGxpaMd9jSprjTz1hrW+/lHpX8tum0PTLJt0fxA6RridZAo2iJWvhEs1NuvM/SIM17+EDSNPDqxvb+8MnK6PzMeTqhrwJPmE90DXQ+HT0glvRw9Kn1aFA6MPUoOXfxhQXxr8Hcl+TXS0iFMnJSHJAHMxWVNYoqySgVHoCT5AbeMMVw5OmDNNUw5fEr0Fh6mPsmn6PE17IMRx5A+DvGM9XYkuoGVYzIfRCSog88wsD4mNJ/pMtP5c3VV/bT2h02Q4bTppAvHJ9nKaXRzeupsimex0Laj6wMPGNfitEC6Tcfd4ytXJVLUxNti3ziTJDiy3Hk5IYVR6VR4SecK7/ABQsdYhM6wu1jxfQ/KIlP9iOCsI7WPVrgUk9I8K+gjqOsnXaIVzDHhmW+GI1zP6bRiRzY9FQpJdJII3EabA+NBLP86XmP6hY9HEZJShtEan5x0sMJ9oHm0dmwPF6edLJExJma3LK00vvBwpJRQQsHMXIWNB+mwN44OFEFwWPMFouMN4uqZNs2cclf/oXiV+DFdJM35P1aOszaBLpyr1YNqolzceURiUoKy6ljYXZn1Ox6dYxlHx/LP8AuS1IVzHeH1i3puL6WzTQD1B+Z3jz8vgPl0PhmlXdmmnzlJtlu0BFX/2KUNWbUvyb3ePJePCcrNLmS2BLnMbhQAAa2jPrtHqEJI2UdSdXPPoGhX0e2kzFma7VEnbkpZy23j9NYdLnFrX+l/f6Qk0alDup0tr7lxaJhh5ADqcvszAfWF/SZk+jfngKQGDqIflDps2BlUJdzMs+jX9XhqpAe6x7gW6+sb9PlXox5Ifkepju8IvoPMmBVrl5mClBL6sPh5wJInvYPHfDOPo7nFlp2qdH84cusb0a1/eK1IuwDkfbmClqSgOtSQ2lwL7mChiyzf4Bc4obNJe/vEQdW9msIr6zHpAuuci2wvFTW8fU6P8AbSVn0EU4/wDT/wAAvJI0s6QkBoFqqmVLAUtQDDc8+kc3xXjWfMNiEDkIz1RXKWXUoq8SY9HF4CRPLLFds6mrjSlBYLPkC0KOTdrHkVfSR/P9v/BX1Mf9v9z7Hl4fLloyy0JQOSQz+J3PjAq5O20KFHq43o89lFi1HkPQh4xNfxLJlkp70xQLWDD1VHkKMaCRSV+PzZo7qEI9VH1NoyVbiU0k5luNxlT9IUKJ8iGwI6OqL5VHwP1g1TDeFCiSfZZjdobvr84ap+cKFA+xvo8N948zmFCjjjztTaG9pChRtI6xq1DVoiUBHkKNQLIyW3j0vrHsKCYAxZNrCIlL6QoUGkgG2hS55Fx9D6wTJxmag92Yseb/ADhQo744y7RqzTS7Laj46qkW7QqHIvFtL/iXO3loPlChQt4YrobzbWxyv4iqJvKHl/mIl8evrLI8P8woUYsEX2Zz/RAyuNi79k/ibRDO47nMyUoT4CFCjvpsd7Qamyun8YVKn/mZX5Bop5+KLV8S1HzMKFDoYYLpCMuaa9gqqmI1TSY8hQ5RSJZZJP2eAw9Ij2FGMEc8ewoU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00" name="Picture 20" descr="http://www.magmacentrum.nl/files/uploads/pompoenpitt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140968"/>
            <a:ext cx="2198730" cy="1464355"/>
          </a:xfrm>
          <a:prstGeom prst="rect">
            <a:avLst/>
          </a:prstGeom>
          <a:noFill/>
        </p:spPr>
      </p:pic>
      <p:sp>
        <p:nvSpPr>
          <p:cNvPr id="16" name="Tekstvak 15"/>
          <p:cNvSpPr txBox="1"/>
          <p:nvPr/>
        </p:nvSpPr>
        <p:spPr>
          <a:xfrm>
            <a:off x="1403648" y="3140968"/>
            <a:ext cx="237626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Hazelnoten   walnoten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436096" y="2852936"/>
            <a:ext cx="16561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pompoenpitten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164288" y="2492896"/>
            <a:ext cx="19797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Granen (bv. tarwe)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2195736" y="4797152"/>
            <a:ext cx="5760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rijst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4860032" y="4797152"/>
            <a:ext cx="7920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mais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020272" y="5301208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doperwten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197</Words>
  <Application>Microsoft Office PowerPoint</Application>
  <PresentationFormat>Diavoorstelling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Basisstof 5:  Eetbare wortels, stengels en bladeren</vt:lpstr>
      <vt:lpstr>Voedingsgewassen</vt:lpstr>
      <vt:lpstr>Dia 3</vt:lpstr>
      <vt:lpstr>Dia 4</vt:lpstr>
      <vt:lpstr>Eetbare delen van planten</vt:lpstr>
      <vt:lpstr>Eetbare delen van planten</vt:lpstr>
      <vt:lpstr>Eetbare delen van planten</vt:lpstr>
      <vt:lpstr>Eetbare delen van planten</vt:lpstr>
      <vt:lpstr>Eetbare delen van planten</vt:lpstr>
      <vt:lpstr>Eetbare delen van planten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5:  Eetbare wortels, stengels en bladeren</dc:title>
  <dc:creator>Sandra Sloot</dc:creator>
  <cp:lastModifiedBy>Sandra Sloot</cp:lastModifiedBy>
  <cp:revision>22</cp:revision>
  <dcterms:created xsi:type="dcterms:W3CDTF">2015-12-11T07:34:53Z</dcterms:created>
  <dcterms:modified xsi:type="dcterms:W3CDTF">2015-12-11T14:35:53Z</dcterms:modified>
</cp:coreProperties>
</file>